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3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157363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800" i="1">
                <a:solidFill>
                  <a:srgbClr val="5C86B9"/>
                </a:solidFill>
              </a:defRPr>
            </a:lvl1pPr>
          </a:lstStyle>
          <a:p>
            <a:r>
              <a:t>Date</a:t>
            </a:r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body" sz="quarter" idx="13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ClrTx/>
              <a:buSzTx/>
              <a:buFontTx/>
              <a:buNone/>
              <a:defRPr sz="3000"/>
            </a:lvl1pPr>
          </a:lstStyle>
          <a:p>
            <a:r>
              <a:t>“Type a quote here.” 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>
                <a:solidFill>
                  <a:srgbClr val="5C86B9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800" i="1">
                <a:solidFill>
                  <a:srgbClr val="5C86B9"/>
                </a:solidFill>
              </a:defRPr>
            </a:lvl1pPr>
          </a:lstStyle>
          <a:p>
            <a:r>
              <a:t>Date</a:t>
            </a:r>
          </a:p>
        </p:txBody>
      </p:sp>
      <p:sp>
        <p:nvSpPr>
          <p:cNvPr id="28" name="Shape 28"/>
          <p:cNvSpPr>
            <a:spLocks noGrp="1"/>
          </p:cNvSpPr>
          <p:nvPr>
            <p:ph type="pic" idx="14"/>
          </p:nvPr>
        </p:nvSpPr>
        <p:spPr>
          <a:xfrm>
            <a:off x="368300" y="444500"/>
            <a:ext cx="12268200" cy="6324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06400" y="486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406400" y="49149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406400" y="52705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406400" y="53213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406400" y="25654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406400" y="26162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sz="half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defRPr sz="3000"/>
            </a:lvl1pPr>
            <a:lvl2pPr marL="762000" indent="-381000">
              <a:defRPr sz="3000"/>
            </a:lvl2pPr>
            <a:lvl3pPr marL="1143000" indent="-381000">
              <a:defRPr sz="3000"/>
            </a:lvl3pPr>
            <a:lvl4pPr marL="1524000" indent="-381000">
              <a:defRPr sz="3000"/>
            </a:lvl4pPr>
            <a:lvl5pPr marL="1905000" indent="-381000"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half" idx="13"/>
          </p:nvPr>
        </p:nvSpPr>
        <p:spPr>
          <a:xfrm>
            <a:off x="6502400" y="4813300"/>
            <a:ext cx="6121400" cy="4356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sz="half" idx="14"/>
          </p:nvPr>
        </p:nvSpPr>
        <p:spPr>
          <a:xfrm>
            <a:off x="6502400" y="444500"/>
            <a:ext cx="6121400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15"/>
          </p:nvPr>
        </p:nvSpPr>
        <p:spPr>
          <a:xfrm>
            <a:off x="368300" y="444500"/>
            <a:ext cx="6121400" cy="872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06400" y="25654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406400" y="26162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50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01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152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03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2540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304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355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406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457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7 ottobre 2016</a:t>
            </a:r>
          </a:p>
        </p:txBody>
      </p:sp>
      <p:sp>
        <p:nvSpPr>
          <p:cNvPr id="134" name="Shape 134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DATA INTEGRATION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Roberto D'Autilia</a:t>
            </a:r>
          </a:p>
        </p:txBody>
      </p:sp>
      <p:pic>
        <p:nvPicPr>
          <p:cNvPr id="13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9004" y="259722"/>
            <a:ext cx="6980392" cy="5373356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Fonti e strutture differenti</a:t>
            </a:r>
          </a:p>
        </p:txBody>
      </p:sp>
      <p:sp>
        <p:nvSpPr>
          <p:cNvPr id="139" name="Shape 139"/>
          <p:cNvSpPr/>
          <p:nvPr/>
        </p:nvSpPr>
        <p:spPr>
          <a:xfrm>
            <a:off x="259605" y="2635296"/>
            <a:ext cx="2427735" cy="1479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262" extrusionOk="0">
                <a:moveTo>
                  <a:pt x="6948" y="2869"/>
                </a:moveTo>
                <a:lnTo>
                  <a:pt x="13065" y="2869"/>
                </a:lnTo>
                <a:cubicBezTo>
                  <a:pt x="13437" y="2869"/>
                  <a:pt x="13717" y="2869"/>
                  <a:pt x="13954" y="2894"/>
                </a:cubicBezTo>
                <a:cubicBezTo>
                  <a:pt x="14191" y="2918"/>
                  <a:pt x="14386" y="2967"/>
                  <a:pt x="14586" y="3065"/>
                </a:cubicBezTo>
                <a:cubicBezTo>
                  <a:pt x="14569" y="-1035"/>
                  <a:pt x="18616" y="-1015"/>
                  <a:pt x="18581" y="3085"/>
                </a:cubicBezTo>
                <a:cubicBezTo>
                  <a:pt x="18560" y="5595"/>
                  <a:pt x="16457" y="6582"/>
                  <a:pt x="15529" y="4517"/>
                </a:cubicBezTo>
                <a:cubicBezTo>
                  <a:pt x="15549" y="4846"/>
                  <a:pt x="15587" y="5172"/>
                  <a:pt x="15640" y="5492"/>
                </a:cubicBezTo>
                <a:cubicBezTo>
                  <a:pt x="16314" y="9488"/>
                  <a:pt x="19087" y="11708"/>
                  <a:pt x="21600" y="10262"/>
                </a:cubicBezTo>
                <a:lnTo>
                  <a:pt x="15656" y="16273"/>
                </a:lnTo>
                <a:cubicBezTo>
                  <a:pt x="15656" y="16845"/>
                  <a:pt x="15656" y="17276"/>
                  <a:pt x="15640" y="17641"/>
                </a:cubicBezTo>
                <a:cubicBezTo>
                  <a:pt x="15625" y="18006"/>
                  <a:pt x="15593" y="18306"/>
                  <a:pt x="15529" y="18614"/>
                </a:cubicBezTo>
                <a:cubicBezTo>
                  <a:pt x="15450" y="18951"/>
                  <a:pt x="15323" y="19253"/>
                  <a:pt x="15162" y="19501"/>
                </a:cubicBezTo>
                <a:cubicBezTo>
                  <a:pt x="15001" y="19749"/>
                  <a:pt x="14805" y="19943"/>
                  <a:pt x="14586" y="20066"/>
                </a:cubicBezTo>
                <a:cubicBezTo>
                  <a:pt x="14378" y="20151"/>
                  <a:pt x="14167" y="20208"/>
                  <a:pt x="13953" y="20237"/>
                </a:cubicBezTo>
                <a:cubicBezTo>
                  <a:pt x="11516" y="20565"/>
                  <a:pt x="9417" y="17621"/>
                  <a:pt x="9404" y="13857"/>
                </a:cubicBezTo>
                <a:lnTo>
                  <a:pt x="6948" y="20261"/>
                </a:lnTo>
                <a:cubicBezTo>
                  <a:pt x="6576" y="20261"/>
                  <a:pt x="6296" y="20261"/>
                  <a:pt x="6059" y="20237"/>
                </a:cubicBezTo>
                <a:cubicBezTo>
                  <a:pt x="5822" y="20212"/>
                  <a:pt x="5628" y="20164"/>
                  <a:pt x="5427" y="20066"/>
                </a:cubicBezTo>
                <a:cubicBezTo>
                  <a:pt x="5208" y="19943"/>
                  <a:pt x="5012" y="19749"/>
                  <a:pt x="4851" y="19501"/>
                </a:cubicBezTo>
                <a:cubicBezTo>
                  <a:pt x="4690" y="19253"/>
                  <a:pt x="4564" y="18951"/>
                  <a:pt x="4484" y="18614"/>
                </a:cubicBezTo>
                <a:cubicBezTo>
                  <a:pt x="4449" y="18288"/>
                  <a:pt x="4412" y="17963"/>
                  <a:pt x="4373" y="17639"/>
                </a:cubicBezTo>
                <a:cubicBezTo>
                  <a:pt x="3643" y="11605"/>
                  <a:pt x="2158" y="5848"/>
                  <a:pt x="0" y="687"/>
                </a:cubicBezTo>
                <a:lnTo>
                  <a:pt x="4357" y="6857"/>
                </a:lnTo>
                <a:cubicBezTo>
                  <a:pt x="4357" y="6285"/>
                  <a:pt x="4357" y="5855"/>
                  <a:pt x="4373" y="5489"/>
                </a:cubicBezTo>
                <a:cubicBezTo>
                  <a:pt x="4389" y="5124"/>
                  <a:pt x="4420" y="4825"/>
                  <a:pt x="4484" y="4517"/>
                </a:cubicBezTo>
                <a:cubicBezTo>
                  <a:pt x="4564" y="4179"/>
                  <a:pt x="4690" y="3878"/>
                  <a:pt x="4851" y="3630"/>
                </a:cubicBezTo>
                <a:cubicBezTo>
                  <a:pt x="5012" y="3382"/>
                  <a:pt x="5208" y="3187"/>
                  <a:pt x="5427" y="3065"/>
                </a:cubicBezTo>
                <a:cubicBezTo>
                  <a:pt x="5628" y="2967"/>
                  <a:pt x="5822" y="2918"/>
                  <a:pt x="6061" y="2894"/>
                </a:cubicBezTo>
                <a:cubicBezTo>
                  <a:pt x="6299" y="2869"/>
                  <a:pt x="6582" y="2869"/>
                  <a:pt x="6959" y="2869"/>
                </a:cubicBezTo>
                <a:lnTo>
                  <a:pt x="6948" y="2869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838200" y="4618327"/>
            <a:ext cx="2212750" cy="1951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429" h="18791" extrusionOk="0">
                <a:moveTo>
                  <a:pt x="2425" y="5057"/>
                </a:moveTo>
                <a:cubicBezTo>
                  <a:pt x="1626" y="2720"/>
                  <a:pt x="3115" y="187"/>
                  <a:pt x="5289" y="187"/>
                </a:cubicBezTo>
                <a:cubicBezTo>
                  <a:pt x="7462" y="187"/>
                  <a:pt x="8951" y="2720"/>
                  <a:pt x="8152" y="5057"/>
                </a:cubicBezTo>
                <a:cubicBezTo>
                  <a:pt x="8499" y="5057"/>
                  <a:pt x="8761" y="5057"/>
                  <a:pt x="8984" y="5074"/>
                </a:cubicBezTo>
                <a:cubicBezTo>
                  <a:pt x="9206" y="5091"/>
                  <a:pt x="9388" y="5125"/>
                  <a:pt x="9575" y="5194"/>
                </a:cubicBezTo>
                <a:cubicBezTo>
                  <a:pt x="8588" y="3300"/>
                  <a:pt x="9400" y="838"/>
                  <a:pt x="11227" y="185"/>
                </a:cubicBezTo>
                <a:cubicBezTo>
                  <a:pt x="16692" y="-1770"/>
                  <a:pt x="16939" y="12457"/>
                  <a:pt x="11595" y="10097"/>
                </a:cubicBezTo>
                <a:cubicBezTo>
                  <a:pt x="10247" y="9501"/>
                  <a:pt x="9700" y="7635"/>
                  <a:pt x="10458" y="6215"/>
                </a:cubicBezTo>
                <a:cubicBezTo>
                  <a:pt x="10518" y="6432"/>
                  <a:pt x="10547" y="6642"/>
                  <a:pt x="10562" y="6900"/>
                </a:cubicBezTo>
                <a:cubicBezTo>
                  <a:pt x="10577" y="7159"/>
                  <a:pt x="10577" y="7465"/>
                  <a:pt x="10577" y="7873"/>
                </a:cubicBezTo>
                <a:cubicBezTo>
                  <a:pt x="13156" y="6151"/>
                  <a:pt x="16291" y="8732"/>
                  <a:pt x="15727" y="12112"/>
                </a:cubicBezTo>
                <a:cubicBezTo>
                  <a:pt x="15273" y="14838"/>
                  <a:pt x="12527" y="16101"/>
                  <a:pt x="10577" y="14481"/>
                </a:cubicBezTo>
                <a:cubicBezTo>
                  <a:pt x="10477" y="14790"/>
                  <a:pt x="10471" y="15130"/>
                  <a:pt x="10562" y="15443"/>
                </a:cubicBezTo>
                <a:cubicBezTo>
                  <a:pt x="11744" y="19516"/>
                  <a:pt x="15955" y="14261"/>
                  <a:pt x="17801" y="15996"/>
                </a:cubicBezTo>
                <a:cubicBezTo>
                  <a:pt x="21600" y="19567"/>
                  <a:pt x="6756" y="19830"/>
                  <a:pt x="10458" y="16127"/>
                </a:cubicBezTo>
                <a:cubicBezTo>
                  <a:pt x="10384" y="16364"/>
                  <a:pt x="10265" y="16576"/>
                  <a:pt x="10115" y="16750"/>
                </a:cubicBezTo>
                <a:cubicBezTo>
                  <a:pt x="9964" y="16924"/>
                  <a:pt x="9780" y="17061"/>
                  <a:pt x="9575" y="17147"/>
                </a:cubicBezTo>
                <a:cubicBezTo>
                  <a:pt x="9388" y="17216"/>
                  <a:pt x="9206" y="17251"/>
                  <a:pt x="8982" y="17268"/>
                </a:cubicBezTo>
                <a:cubicBezTo>
                  <a:pt x="8759" y="17285"/>
                  <a:pt x="8494" y="17285"/>
                  <a:pt x="8141" y="17285"/>
                </a:cubicBezTo>
                <a:lnTo>
                  <a:pt x="2425" y="17285"/>
                </a:lnTo>
                <a:cubicBezTo>
                  <a:pt x="2078" y="17285"/>
                  <a:pt x="1816" y="17285"/>
                  <a:pt x="1593" y="17268"/>
                </a:cubicBezTo>
                <a:cubicBezTo>
                  <a:pt x="1371" y="17251"/>
                  <a:pt x="1189" y="17216"/>
                  <a:pt x="1002" y="17147"/>
                </a:cubicBezTo>
                <a:cubicBezTo>
                  <a:pt x="797" y="17061"/>
                  <a:pt x="613" y="16924"/>
                  <a:pt x="462" y="16750"/>
                </a:cubicBezTo>
                <a:cubicBezTo>
                  <a:pt x="312" y="16576"/>
                  <a:pt x="194" y="16364"/>
                  <a:pt x="119" y="16127"/>
                </a:cubicBezTo>
                <a:cubicBezTo>
                  <a:pt x="59" y="15910"/>
                  <a:pt x="30" y="15699"/>
                  <a:pt x="15" y="15441"/>
                </a:cubicBezTo>
                <a:cubicBezTo>
                  <a:pt x="0" y="15183"/>
                  <a:pt x="0" y="14877"/>
                  <a:pt x="0" y="14468"/>
                </a:cubicBezTo>
                <a:lnTo>
                  <a:pt x="0" y="7860"/>
                </a:lnTo>
                <a:cubicBezTo>
                  <a:pt x="0" y="7459"/>
                  <a:pt x="0" y="7156"/>
                  <a:pt x="15" y="6899"/>
                </a:cubicBezTo>
                <a:cubicBezTo>
                  <a:pt x="30" y="6642"/>
                  <a:pt x="59" y="6432"/>
                  <a:pt x="119" y="6215"/>
                </a:cubicBezTo>
                <a:cubicBezTo>
                  <a:pt x="194" y="5978"/>
                  <a:pt x="312" y="5766"/>
                  <a:pt x="462" y="5591"/>
                </a:cubicBezTo>
                <a:cubicBezTo>
                  <a:pt x="613" y="5417"/>
                  <a:pt x="797" y="5280"/>
                  <a:pt x="1002" y="5194"/>
                </a:cubicBezTo>
                <a:cubicBezTo>
                  <a:pt x="1189" y="5125"/>
                  <a:pt x="1371" y="5091"/>
                  <a:pt x="1595" y="5074"/>
                </a:cubicBezTo>
                <a:cubicBezTo>
                  <a:pt x="1818" y="5057"/>
                  <a:pt x="2083" y="5057"/>
                  <a:pt x="2436" y="5057"/>
                </a:cubicBezTo>
                <a:lnTo>
                  <a:pt x="2425" y="5057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232894" y="6857553"/>
            <a:ext cx="2175920" cy="2716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734" h="19082" extrusionOk="0">
                <a:moveTo>
                  <a:pt x="3082" y="0"/>
                </a:moveTo>
                <a:lnTo>
                  <a:pt x="13159" y="5891"/>
                </a:lnTo>
                <a:cubicBezTo>
                  <a:pt x="13480" y="5891"/>
                  <a:pt x="13722" y="5891"/>
                  <a:pt x="13927" y="5904"/>
                </a:cubicBezTo>
                <a:cubicBezTo>
                  <a:pt x="14132" y="5916"/>
                  <a:pt x="14300" y="5941"/>
                  <a:pt x="14474" y="5992"/>
                </a:cubicBezTo>
                <a:cubicBezTo>
                  <a:pt x="14663" y="6055"/>
                  <a:pt x="14832" y="6154"/>
                  <a:pt x="14972" y="6281"/>
                </a:cubicBezTo>
                <a:cubicBezTo>
                  <a:pt x="15111" y="6409"/>
                  <a:pt x="15220" y="6563"/>
                  <a:pt x="15289" y="6736"/>
                </a:cubicBezTo>
                <a:cubicBezTo>
                  <a:pt x="15344" y="6895"/>
                  <a:pt x="15371" y="7048"/>
                  <a:pt x="15385" y="7236"/>
                </a:cubicBezTo>
                <a:cubicBezTo>
                  <a:pt x="15399" y="7425"/>
                  <a:pt x="15399" y="7648"/>
                  <a:pt x="15399" y="7946"/>
                </a:cubicBezTo>
                <a:lnTo>
                  <a:pt x="15399" y="12767"/>
                </a:lnTo>
                <a:cubicBezTo>
                  <a:pt x="15399" y="13060"/>
                  <a:pt x="15399" y="13281"/>
                  <a:pt x="15385" y="13469"/>
                </a:cubicBezTo>
                <a:cubicBezTo>
                  <a:pt x="15371" y="13656"/>
                  <a:pt x="15344" y="13809"/>
                  <a:pt x="15289" y="13968"/>
                </a:cubicBezTo>
                <a:cubicBezTo>
                  <a:pt x="15220" y="14141"/>
                  <a:pt x="15111" y="14295"/>
                  <a:pt x="14972" y="14423"/>
                </a:cubicBezTo>
                <a:cubicBezTo>
                  <a:pt x="14832" y="14550"/>
                  <a:pt x="14663" y="14649"/>
                  <a:pt x="14474" y="14712"/>
                </a:cubicBezTo>
                <a:cubicBezTo>
                  <a:pt x="14286" y="14664"/>
                  <a:pt x="14084" y="14696"/>
                  <a:pt x="13926" y="14800"/>
                </a:cubicBezTo>
                <a:cubicBezTo>
                  <a:pt x="11632" y="16306"/>
                  <a:pt x="16285" y="16835"/>
                  <a:pt x="16656" y="18007"/>
                </a:cubicBezTo>
                <a:cubicBezTo>
                  <a:pt x="17574" y="20904"/>
                  <a:pt x="9975" y="13983"/>
                  <a:pt x="13149" y="14813"/>
                </a:cubicBezTo>
                <a:lnTo>
                  <a:pt x="7872" y="14813"/>
                </a:lnTo>
                <a:cubicBezTo>
                  <a:pt x="7551" y="14813"/>
                  <a:pt x="7308" y="14813"/>
                  <a:pt x="7103" y="14800"/>
                </a:cubicBezTo>
                <a:cubicBezTo>
                  <a:pt x="6898" y="14788"/>
                  <a:pt x="6730" y="14763"/>
                  <a:pt x="6557" y="14712"/>
                </a:cubicBezTo>
                <a:cubicBezTo>
                  <a:pt x="10532" y="14955"/>
                  <a:pt x="1036" y="21600"/>
                  <a:pt x="1814" y="18032"/>
                </a:cubicBezTo>
                <a:cubicBezTo>
                  <a:pt x="2197" y="16275"/>
                  <a:pt x="6831" y="16879"/>
                  <a:pt x="6059" y="14423"/>
                </a:cubicBezTo>
                <a:cubicBezTo>
                  <a:pt x="6004" y="14246"/>
                  <a:pt x="5893" y="14088"/>
                  <a:pt x="5742" y="13968"/>
                </a:cubicBezTo>
                <a:cubicBezTo>
                  <a:pt x="5687" y="13809"/>
                  <a:pt x="5659" y="13656"/>
                  <a:pt x="5646" y="13468"/>
                </a:cubicBezTo>
                <a:cubicBezTo>
                  <a:pt x="5632" y="13279"/>
                  <a:pt x="5632" y="13056"/>
                  <a:pt x="5632" y="12758"/>
                </a:cubicBezTo>
                <a:cubicBezTo>
                  <a:pt x="7349" y="13812"/>
                  <a:pt x="9689" y="12965"/>
                  <a:pt x="10150" y="11123"/>
                </a:cubicBezTo>
                <a:cubicBezTo>
                  <a:pt x="10747" y="8736"/>
                  <a:pt x="8009" y="6805"/>
                  <a:pt x="5632" y="7937"/>
                </a:cubicBezTo>
                <a:cubicBezTo>
                  <a:pt x="5693" y="7707"/>
                  <a:pt x="5697" y="7467"/>
                  <a:pt x="5646" y="7235"/>
                </a:cubicBezTo>
                <a:cubicBezTo>
                  <a:pt x="5170" y="5092"/>
                  <a:pt x="1913" y="4869"/>
                  <a:pt x="1092" y="6923"/>
                </a:cubicBezTo>
                <a:cubicBezTo>
                  <a:pt x="-4026" y="8318"/>
                  <a:pt x="10635" y="14363"/>
                  <a:pt x="8395" y="9934"/>
                </a:cubicBezTo>
                <a:cubicBezTo>
                  <a:pt x="7704" y="8567"/>
                  <a:pt x="4760" y="7742"/>
                  <a:pt x="6059" y="6281"/>
                </a:cubicBezTo>
                <a:cubicBezTo>
                  <a:pt x="6187" y="6138"/>
                  <a:pt x="6361" y="6036"/>
                  <a:pt x="6557" y="5992"/>
                </a:cubicBezTo>
                <a:cubicBezTo>
                  <a:pt x="6730" y="5941"/>
                  <a:pt x="6898" y="5916"/>
                  <a:pt x="7105" y="5904"/>
                </a:cubicBezTo>
                <a:cubicBezTo>
                  <a:pt x="7311" y="5891"/>
                  <a:pt x="7555" y="5891"/>
                  <a:pt x="7882" y="5891"/>
                </a:cubicBezTo>
                <a:lnTo>
                  <a:pt x="3082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7542764" y="4962334"/>
            <a:ext cx="3033006" cy="2370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049" extrusionOk="0">
                <a:moveTo>
                  <a:pt x="12941" y="0"/>
                </a:moveTo>
                <a:cubicBezTo>
                  <a:pt x="13068" y="2484"/>
                  <a:pt x="14794" y="4486"/>
                  <a:pt x="16991" y="4697"/>
                </a:cubicBezTo>
                <a:cubicBezTo>
                  <a:pt x="19089" y="4898"/>
                  <a:pt x="21019" y="3397"/>
                  <a:pt x="21600" y="1114"/>
                </a:cubicBezTo>
                <a:cubicBezTo>
                  <a:pt x="19310" y="2009"/>
                  <a:pt x="17787" y="4462"/>
                  <a:pt x="17824" y="7197"/>
                </a:cubicBezTo>
                <a:cubicBezTo>
                  <a:pt x="17861" y="9852"/>
                  <a:pt x="19366" y="12199"/>
                  <a:pt x="21590" y="13066"/>
                </a:cubicBezTo>
                <a:cubicBezTo>
                  <a:pt x="19893" y="8392"/>
                  <a:pt x="15155" y="6162"/>
                  <a:pt x="11019" y="8092"/>
                </a:cubicBezTo>
                <a:cubicBezTo>
                  <a:pt x="7223" y="9862"/>
                  <a:pt x="5238" y="14595"/>
                  <a:pt x="6431" y="19030"/>
                </a:cubicBezTo>
                <a:cubicBezTo>
                  <a:pt x="11465" y="19390"/>
                  <a:pt x="15499" y="14398"/>
                  <a:pt x="14720" y="8774"/>
                </a:cubicBezTo>
                <a:cubicBezTo>
                  <a:pt x="13617" y="808"/>
                  <a:pt x="4858" y="-2210"/>
                  <a:pt x="0" y="3701"/>
                </a:cubicBezTo>
                <a:cubicBezTo>
                  <a:pt x="1833" y="7195"/>
                  <a:pt x="5707" y="8565"/>
                  <a:pt x="8979" y="6878"/>
                </a:cubicBezTo>
                <a:cubicBezTo>
                  <a:pt x="11369" y="5645"/>
                  <a:pt x="12913" y="2965"/>
                  <a:pt x="12941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 rot="1015920">
            <a:off x="2472910" y="3202636"/>
            <a:ext cx="5677646" cy="982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57" extrusionOk="0">
                <a:moveTo>
                  <a:pt x="20020" y="16401"/>
                </a:moveTo>
                <a:lnTo>
                  <a:pt x="20020" y="18942"/>
                </a:lnTo>
                <a:lnTo>
                  <a:pt x="21600" y="21357"/>
                </a:lnTo>
                <a:lnTo>
                  <a:pt x="20020" y="11467"/>
                </a:lnTo>
                <a:lnTo>
                  <a:pt x="20020" y="14009"/>
                </a:lnTo>
                <a:cubicBezTo>
                  <a:pt x="17011" y="5045"/>
                  <a:pt x="13674" y="249"/>
                  <a:pt x="10280" y="10"/>
                </a:cubicBezTo>
                <a:cubicBezTo>
                  <a:pt x="6704" y="-243"/>
                  <a:pt x="3172" y="4567"/>
                  <a:pt x="0" y="14009"/>
                </a:cubicBezTo>
                <a:lnTo>
                  <a:pt x="0" y="16401"/>
                </a:lnTo>
                <a:cubicBezTo>
                  <a:pt x="3177" y="6638"/>
                  <a:pt x="6740" y="1684"/>
                  <a:pt x="10347" y="2009"/>
                </a:cubicBezTo>
                <a:cubicBezTo>
                  <a:pt x="13727" y="2314"/>
                  <a:pt x="17044" y="7250"/>
                  <a:pt x="20020" y="16401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2946345" y="5799393"/>
            <a:ext cx="5287219" cy="910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57" extrusionOk="0">
                <a:moveTo>
                  <a:pt x="15108" y="5209"/>
                </a:moveTo>
                <a:lnTo>
                  <a:pt x="15406" y="8868"/>
                </a:lnTo>
                <a:lnTo>
                  <a:pt x="21600" y="10286"/>
                </a:lnTo>
                <a:lnTo>
                  <a:pt x="15108" y="0"/>
                </a:lnTo>
                <a:lnTo>
                  <a:pt x="15108" y="2683"/>
                </a:lnTo>
                <a:cubicBezTo>
                  <a:pt x="13026" y="13350"/>
                  <a:pt x="10338" y="19241"/>
                  <a:pt x="7554" y="19241"/>
                </a:cubicBezTo>
                <a:cubicBezTo>
                  <a:pt x="4770" y="19241"/>
                  <a:pt x="2082" y="13350"/>
                  <a:pt x="0" y="2683"/>
                </a:cubicBezTo>
                <a:lnTo>
                  <a:pt x="0" y="5209"/>
                </a:lnTo>
                <a:cubicBezTo>
                  <a:pt x="2070" y="15554"/>
                  <a:pt x="4710" y="21312"/>
                  <a:pt x="7448" y="21454"/>
                </a:cubicBezTo>
                <a:cubicBezTo>
                  <a:pt x="10259" y="21600"/>
                  <a:pt x="12982" y="15824"/>
                  <a:pt x="15108" y="5209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 rot="20728810">
            <a:off x="2563118" y="7409284"/>
            <a:ext cx="6034647" cy="1200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76" extrusionOk="0">
                <a:moveTo>
                  <a:pt x="18027" y="5683"/>
                </a:moveTo>
                <a:lnTo>
                  <a:pt x="18027" y="7934"/>
                </a:lnTo>
                <a:cubicBezTo>
                  <a:pt x="18847" y="7946"/>
                  <a:pt x="19653" y="6913"/>
                  <a:pt x="20366" y="4939"/>
                </a:cubicBezTo>
                <a:cubicBezTo>
                  <a:pt x="20832" y="3649"/>
                  <a:pt x="21250" y="1979"/>
                  <a:pt x="21600" y="0"/>
                </a:cubicBezTo>
                <a:lnTo>
                  <a:pt x="19202" y="1762"/>
                </a:lnTo>
                <a:cubicBezTo>
                  <a:pt x="19344" y="2948"/>
                  <a:pt x="19291" y="4461"/>
                  <a:pt x="19077" y="5352"/>
                </a:cubicBezTo>
                <a:cubicBezTo>
                  <a:pt x="18702" y="6910"/>
                  <a:pt x="18122" y="5923"/>
                  <a:pt x="18027" y="3564"/>
                </a:cubicBezTo>
                <a:cubicBezTo>
                  <a:pt x="15532" y="13311"/>
                  <a:pt x="12444" y="18735"/>
                  <a:pt x="9249" y="18984"/>
                </a:cubicBezTo>
                <a:cubicBezTo>
                  <a:pt x="5893" y="19247"/>
                  <a:pt x="2623" y="13794"/>
                  <a:pt x="0" y="3564"/>
                </a:cubicBezTo>
                <a:lnTo>
                  <a:pt x="0" y="5683"/>
                </a:lnTo>
                <a:cubicBezTo>
                  <a:pt x="2728" y="16196"/>
                  <a:pt x="6136" y="21600"/>
                  <a:pt x="9608" y="20919"/>
                </a:cubicBezTo>
                <a:cubicBezTo>
                  <a:pt x="12674" y="20318"/>
                  <a:pt x="15621" y="14983"/>
                  <a:pt x="18027" y="5683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7842845" y="7910976"/>
            <a:ext cx="460891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STRUTTURA UNIFICATA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TENTATIVI</a:t>
            </a:r>
          </a:p>
        </p:txBody>
      </p:sp>
      <p:sp>
        <p:nvSpPr>
          <p:cNvPr id="149" name="Shape 149"/>
          <p:cNvSpPr/>
          <p:nvPr/>
        </p:nvSpPr>
        <p:spPr>
          <a:xfrm>
            <a:off x="6246800" y="4810188"/>
            <a:ext cx="510860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VIRTUAL DATABASE ~ 2009</a:t>
            </a:r>
          </a:p>
        </p:txBody>
      </p:sp>
      <p:sp>
        <p:nvSpPr>
          <p:cNvPr id="150" name="Shape 150"/>
          <p:cNvSpPr/>
          <p:nvPr/>
        </p:nvSpPr>
        <p:spPr>
          <a:xfrm>
            <a:off x="566526" y="3302000"/>
            <a:ext cx="491214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DATA WAREHOUSE ~ 1980</a:t>
            </a:r>
          </a:p>
        </p:txBody>
      </p:sp>
      <p:sp>
        <p:nvSpPr>
          <p:cNvPr id="151" name="Shape 151"/>
          <p:cNvSpPr/>
          <p:nvPr/>
        </p:nvSpPr>
        <p:spPr>
          <a:xfrm>
            <a:off x="412973" y="5867400"/>
            <a:ext cx="613365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SEMANTIC INTEGRATION ~ 2010</a:t>
            </a:r>
          </a:p>
        </p:txBody>
      </p:sp>
      <p:sp>
        <p:nvSpPr>
          <p:cNvPr id="152" name="Shape 152"/>
          <p:cNvSpPr/>
          <p:nvPr/>
        </p:nvSpPr>
        <p:spPr>
          <a:xfrm>
            <a:off x="5429758" y="7607300"/>
            <a:ext cx="542188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DATA ARCHITECTURE ~ 2011</a:t>
            </a:r>
          </a:p>
        </p:txBody>
      </p:sp>
      <p:sp>
        <p:nvSpPr>
          <p:cNvPr id="153" name="Shape 153"/>
          <p:cNvSpPr/>
          <p:nvPr/>
        </p:nvSpPr>
        <p:spPr>
          <a:xfrm>
            <a:off x="811187" y="8432800"/>
            <a:ext cx="348302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DATA HUBS ~ 2013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VANTAGGI</a:t>
            </a:r>
          </a:p>
        </p:txBody>
      </p:sp>
      <p:sp>
        <p:nvSpPr>
          <p:cNvPr id="156" name="Shape 156"/>
          <p:cNvSpPr/>
          <p:nvPr/>
        </p:nvSpPr>
        <p:spPr>
          <a:xfrm>
            <a:off x="572951" y="3124200"/>
            <a:ext cx="456909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Comunicazione Scientifica</a:t>
            </a:r>
          </a:p>
        </p:txBody>
      </p:sp>
      <p:sp>
        <p:nvSpPr>
          <p:cNvPr id="157" name="Shape 157"/>
          <p:cNvSpPr/>
          <p:nvPr/>
        </p:nvSpPr>
        <p:spPr>
          <a:xfrm>
            <a:off x="1490662" y="4286122"/>
            <a:ext cx="273367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Interoperabilità</a:t>
            </a:r>
          </a:p>
        </p:txBody>
      </p:sp>
      <p:sp>
        <p:nvSpPr>
          <p:cNvPr id="158" name="Shape 158"/>
          <p:cNvSpPr/>
          <p:nvPr/>
        </p:nvSpPr>
        <p:spPr>
          <a:xfrm>
            <a:off x="1584517" y="5448046"/>
            <a:ext cx="254596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Data Standard</a:t>
            </a:r>
          </a:p>
        </p:txBody>
      </p:sp>
      <p:sp>
        <p:nvSpPr>
          <p:cNvPr id="159" name="Shape 159"/>
          <p:cNvSpPr/>
          <p:nvPr/>
        </p:nvSpPr>
        <p:spPr>
          <a:xfrm>
            <a:off x="1484709" y="6559168"/>
            <a:ext cx="274558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Qualità dei dati</a:t>
            </a:r>
          </a:p>
        </p:txBody>
      </p:sp>
      <p:sp>
        <p:nvSpPr>
          <p:cNvPr id="160" name="Shape 160"/>
          <p:cNvSpPr/>
          <p:nvPr/>
        </p:nvSpPr>
        <p:spPr>
          <a:xfrm>
            <a:off x="885955" y="7670292"/>
            <a:ext cx="394309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Minimum Information</a:t>
            </a:r>
          </a:p>
        </p:txBody>
      </p:sp>
      <p:sp>
        <p:nvSpPr>
          <p:cNvPr id="161" name="Shape 161"/>
          <p:cNvSpPr/>
          <p:nvPr/>
        </p:nvSpPr>
        <p:spPr>
          <a:xfrm>
            <a:off x="4944070" y="1879599"/>
            <a:ext cx="3497660" cy="680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0"/>
            </a:lvl1pPr>
          </a:lstStyle>
          <a:p>
            <a:r>
              <a:t>}{</a:t>
            </a:r>
          </a:p>
        </p:txBody>
      </p:sp>
      <p:sp>
        <p:nvSpPr>
          <p:cNvPr id="162" name="Shape 162"/>
          <p:cNvSpPr/>
          <p:nvPr/>
        </p:nvSpPr>
        <p:spPr>
          <a:xfrm>
            <a:off x="8825743" y="3962780"/>
            <a:ext cx="249071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Pubblicazione</a:t>
            </a:r>
          </a:p>
        </p:txBody>
      </p:sp>
      <p:sp>
        <p:nvSpPr>
          <p:cNvPr id="163" name="Shape 163"/>
          <p:cNvSpPr/>
          <p:nvPr/>
        </p:nvSpPr>
        <p:spPr>
          <a:xfrm>
            <a:off x="9147677" y="4978400"/>
            <a:ext cx="184684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Confronto</a:t>
            </a:r>
          </a:p>
        </p:txBody>
      </p:sp>
      <p:sp>
        <p:nvSpPr>
          <p:cNvPr id="164" name="Shape 164"/>
          <p:cNvSpPr/>
          <p:nvPr/>
        </p:nvSpPr>
        <p:spPr>
          <a:xfrm>
            <a:off x="9161462" y="6045961"/>
            <a:ext cx="1531703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Risultati</a:t>
            </a:r>
          </a:p>
        </p:txBody>
      </p:sp>
      <p:sp>
        <p:nvSpPr>
          <p:cNvPr id="165" name="Shape 165"/>
          <p:cNvSpPr/>
          <p:nvPr/>
        </p:nvSpPr>
        <p:spPr>
          <a:xfrm>
            <a:off x="9255317" y="7106284"/>
            <a:ext cx="138268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Dataset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MI</a:t>
            </a:r>
          </a:p>
        </p:txBody>
      </p:sp>
      <p:sp>
        <p:nvSpPr>
          <p:cNvPr id="168" name="Shape 168"/>
          <p:cNvSpPr/>
          <p:nvPr/>
        </p:nvSpPr>
        <p:spPr>
          <a:xfrm>
            <a:off x="1099478" y="3631137"/>
            <a:ext cx="10805843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The goal of MIAME</a:t>
            </a:r>
          </a:p>
          <a:p>
            <a:r>
              <a:rPr dirty="0"/>
              <a:t>MIAME (Minimum Information About a Microarray Experiment, </a:t>
            </a:r>
          </a:p>
          <a:p>
            <a:r>
              <a:rPr dirty="0"/>
              <a:t>http://www.mged.org/Workgroups/MIAME/miame.html) </a:t>
            </a:r>
          </a:p>
          <a:p>
            <a:r>
              <a:rPr dirty="0"/>
              <a:t>is to permit the unambiguous </a:t>
            </a:r>
          </a:p>
          <a:p>
            <a:r>
              <a:rPr dirty="0"/>
              <a:t>interpretation, reproduction, and verification of the </a:t>
            </a:r>
            <a:endParaRPr lang="it-IT" smtClean="0"/>
          </a:p>
          <a:p>
            <a:r>
              <a:rPr smtClean="0"/>
              <a:t>results </a:t>
            </a:r>
            <a:r>
              <a:t>of a microarray experiment. </a:t>
            </a:r>
          </a:p>
        </p:txBody>
      </p:sp>
      <p:sp>
        <p:nvSpPr>
          <p:cNvPr id="169" name="Shape 169"/>
          <p:cNvSpPr/>
          <p:nvPr/>
        </p:nvSpPr>
        <p:spPr>
          <a:xfrm>
            <a:off x="4636523" y="7569200"/>
            <a:ext cx="373175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Cell - Nature - Lancet</a:t>
            </a:r>
          </a:p>
        </p:txBody>
      </p:sp>
      <p:sp>
        <p:nvSpPr>
          <p:cNvPr id="170" name="Shape 170"/>
          <p:cNvSpPr/>
          <p:nvPr/>
        </p:nvSpPr>
        <p:spPr>
          <a:xfrm>
            <a:off x="5209976" y="8280400"/>
            <a:ext cx="258484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Quality Metric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5787" y="1722080"/>
            <a:ext cx="10121237" cy="7311498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353045" y="120650"/>
            <a:ext cx="12732520" cy="163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3000"/>
              </a:lnSpc>
              <a:spcBef>
                <a:spcPts val="1200"/>
              </a:spcBef>
              <a:defRPr sz="13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i="1"/>
              <a:t>Methods Mol Biol</a:t>
            </a:r>
            <a:r>
              <a:t>. 2011 ; 719: 31–69. doi:10.1007/978-1-61779-027-0_2. </a:t>
            </a:r>
            <a:endParaRPr sz="1200"/>
          </a:p>
          <a:p>
            <a:pPr algn="l" defTabSz="457200">
              <a:lnSpc>
                <a:spcPts val="4400"/>
              </a:lnSpc>
              <a:spcBef>
                <a:spcPts val="1200"/>
              </a:spcBef>
              <a:defRPr sz="19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Data Standards for Omics Data: The Basis of Data Sharing and Reuse </a:t>
            </a:r>
            <a:endParaRPr sz="1200" b="0">
              <a:latin typeface="Times"/>
              <a:ea typeface="Times"/>
              <a:cs typeface="Times"/>
              <a:sym typeface="Times"/>
            </a:endParaRPr>
          </a:p>
          <a:p>
            <a:pPr algn="l" defTabSz="457200">
              <a:lnSpc>
                <a:spcPts val="3000"/>
              </a:lnSpc>
              <a:spcBef>
                <a:spcPts val="1200"/>
              </a:spcBef>
              <a:defRPr sz="13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Stephen A. Chervitz</a:t>
            </a:r>
            <a:r>
              <a:rPr b="0"/>
              <a:t>, </a:t>
            </a:r>
            <a:r>
              <a:t>Eric W. Deutsch</a:t>
            </a:r>
            <a:r>
              <a:rPr b="0"/>
              <a:t>, </a:t>
            </a:r>
            <a:r>
              <a:t>Dawn Field</a:t>
            </a:r>
            <a:r>
              <a:rPr b="0"/>
              <a:t>, </a:t>
            </a:r>
            <a:r>
              <a:t>Helen Parkinson</a:t>
            </a:r>
            <a:r>
              <a:rPr b="0"/>
              <a:t>, </a:t>
            </a:r>
            <a:r>
              <a:t>John Quackenbush</a:t>
            </a:r>
            <a:r>
              <a:rPr b="0"/>
              <a:t>, </a:t>
            </a:r>
            <a:r>
              <a:t>Phillipe Rocca-Serra</a:t>
            </a:r>
            <a:r>
              <a:rPr b="0"/>
              <a:t>, </a:t>
            </a:r>
            <a:r>
              <a:t>Susanna-Assunta Sansone</a:t>
            </a:r>
            <a:r>
              <a:rPr b="0"/>
              <a:t>, </a:t>
            </a:r>
            <a:r>
              <a:t>Christian J. Stoeckert Jr.</a:t>
            </a:r>
            <a:r>
              <a:rPr b="0"/>
              <a:t>, </a:t>
            </a:r>
            <a:r>
              <a:t>Chris F. Taylor</a:t>
            </a:r>
            <a:r>
              <a:rPr b="0"/>
              <a:t>, </a:t>
            </a:r>
            <a:r>
              <a:t>Ronald Taylor</a:t>
            </a:r>
            <a:r>
              <a:rPr b="0"/>
              <a:t>, and </a:t>
            </a:r>
            <a:r>
              <a:t>Catherine A. Ball </a:t>
            </a:r>
            <a:endParaRPr sz="1200" b="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1159106"/>
            <a:ext cx="12194104" cy="6757530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Futuro</a:t>
            </a:r>
          </a:p>
        </p:txBody>
      </p:sp>
      <p:sp>
        <p:nvSpPr>
          <p:cNvPr id="178" name="Shape 178"/>
          <p:cNvSpPr/>
          <p:nvPr/>
        </p:nvSpPr>
        <p:spPr>
          <a:xfrm>
            <a:off x="3306260" y="533400"/>
            <a:ext cx="3953880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Intelligenza Artificiale</a:t>
            </a:r>
          </a:p>
          <a:p>
            <a:r>
              <a:t>Calcolo Parallelo</a:t>
            </a:r>
          </a:p>
          <a:p>
            <a:r>
              <a:t>Sistemi Distribuiti</a:t>
            </a:r>
          </a:p>
        </p:txBody>
      </p:sp>
      <p:pic>
        <p:nvPicPr>
          <p:cNvPr id="17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4150" y="311150"/>
            <a:ext cx="3594100" cy="2095500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80" name="Immagine 179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9566" y="1670050"/>
            <a:ext cx="10898068" cy="8165856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81" name="mi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2573" y="8022728"/>
            <a:ext cx="1544490" cy="1544490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STANDARD</a:t>
            </a:r>
          </a:p>
        </p:txBody>
      </p:sp>
      <p:pic>
        <p:nvPicPr>
          <p:cNvPr id="184" name="DNA-Code.jpg"/>
          <p:cNvPicPr>
            <a:picLocks noChangeAspect="1"/>
          </p:cNvPicPr>
          <p:nvPr/>
        </p:nvPicPr>
        <p:blipFill>
          <a:blip r:embed="rId2">
            <a:extLst/>
          </a:blip>
          <a:srcRect r="74"/>
          <a:stretch>
            <a:fillRect/>
          </a:stretch>
        </p:blipFill>
        <p:spPr>
          <a:xfrm>
            <a:off x="1600200" y="3013273"/>
            <a:ext cx="9804400" cy="5416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extrusionOk="0">
                <a:moveTo>
                  <a:pt x="1265" y="0"/>
                </a:moveTo>
                <a:lnTo>
                  <a:pt x="1289" y="307"/>
                </a:lnTo>
                <a:cubicBezTo>
                  <a:pt x="1291" y="333"/>
                  <a:pt x="1299" y="387"/>
                  <a:pt x="1303" y="421"/>
                </a:cubicBezTo>
                <a:cubicBezTo>
                  <a:pt x="1312" y="515"/>
                  <a:pt x="1327" y="628"/>
                  <a:pt x="1346" y="750"/>
                </a:cubicBezTo>
                <a:cubicBezTo>
                  <a:pt x="1366" y="879"/>
                  <a:pt x="1388" y="1014"/>
                  <a:pt x="1411" y="1135"/>
                </a:cubicBezTo>
                <a:cubicBezTo>
                  <a:pt x="1413" y="1144"/>
                  <a:pt x="1414" y="1154"/>
                  <a:pt x="1416" y="1163"/>
                </a:cubicBezTo>
                <a:cubicBezTo>
                  <a:pt x="1471" y="1468"/>
                  <a:pt x="1532" y="1760"/>
                  <a:pt x="1594" y="2019"/>
                </a:cubicBezTo>
                <a:cubicBezTo>
                  <a:pt x="1611" y="2075"/>
                  <a:pt x="1628" y="2142"/>
                  <a:pt x="1640" y="2211"/>
                </a:cubicBezTo>
                <a:cubicBezTo>
                  <a:pt x="1644" y="2233"/>
                  <a:pt x="1649" y="2245"/>
                  <a:pt x="1654" y="2265"/>
                </a:cubicBezTo>
                <a:cubicBezTo>
                  <a:pt x="1671" y="2331"/>
                  <a:pt x="1689" y="2396"/>
                  <a:pt x="1704" y="2443"/>
                </a:cubicBezTo>
                <a:cubicBezTo>
                  <a:pt x="1756" y="2574"/>
                  <a:pt x="1830" y="2626"/>
                  <a:pt x="1979" y="2651"/>
                </a:cubicBezTo>
                <a:cubicBezTo>
                  <a:pt x="2080" y="2668"/>
                  <a:pt x="2133" y="2685"/>
                  <a:pt x="2165" y="2709"/>
                </a:cubicBezTo>
                <a:cubicBezTo>
                  <a:pt x="2171" y="2712"/>
                  <a:pt x="2195" y="2716"/>
                  <a:pt x="2197" y="2719"/>
                </a:cubicBezTo>
                <a:cubicBezTo>
                  <a:pt x="2205" y="2727"/>
                  <a:pt x="2204" y="2752"/>
                  <a:pt x="2195" y="2785"/>
                </a:cubicBezTo>
                <a:cubicBezTo>
                  <a:pt x="2188" y="2815"/>
                  <a:pt x="2173" y="2854"/>
                  <a:pt x="2148" y="2904"/>
                </a:cubicBezTo>
                <a:cubicBezTo>
                  <a:pt x="2114" y="2973"/>
                  <a:pt x="2087" y="3035"/>
                  <a:pt x="2064" y="3099"/>
                </a:cubicBezTo>
                <a:cubicBezTo>
                  <a:pt x="2042" y="3162"/>
                  <a:pt x="2026" y="3225"/>
                  <a:pt x="2014" y="3295"/>
                </a:cubicBezTo>
                <a:cubicBezTo>
                  <a:pt x="2005" y="3343"/>
                  <a:pt x="2002" y="3400"/>
                  <a:pt x="1997" y="3456"/>
                </a:cubicBezTo>
                <a:cubicBezTo>
                  <a:pt x="1995" y="3486"/>
                  <a:pt x="1991" y="3512"/>
                  <a:pt x="1989" y="3545"/>
                </a:cubicBezTo>
                <a:cubicBezTo>
                  <a:pt x="1986" y="3611"/>
                  <a:pt x="1987" y="3690"/>
                  <a:pt x="1988" y="3773"/>
                </a:cubicBezTo>
                <a:cubicBezTo>
                  <a:pt x="1988" y="3799"/>
                  <a:pt x="1986" y="3817"/>
                  <a:pt x="1987" y="3846"/>
                </a:cubicBezTo>
                <a:cubicBezTo>
                  <a:pt x="1987" y="3848"/>
                  <a:pt x="1987" y="3851"/>
                  <a:pt x="1987" y="3853"/>
                </a:cubicBezTo>
                <a:cubicBezTo>
                  <a:pt x="1987" y="3920"/>
                  <a:pt x="1990" y="3981"/>
                  <a:pt x="1993" y="4043"/>
                </a:cubicBezTo>
                <a:cubicBezTo>
                  <a:pt x="1994" y="4088"/>
                  <a:pt x="1996" y="4131"/>
                  <a:pt x="1999" y="4175"/>
                </a:cubicBezTo>
                <a:cubicBezTo>
                  <a:pt x="2004" y="4261"/>
                  <a:pt x="2012" y="4348"/>
                  <a:pt x="2022" y="4433"/>
                </a:cubicBezTo>
                <a:cubicBezTo>
                  <a:pt x="2022" y="4437"/>
                  <a:pt x="2022" y="4441"/>
                  <a:pt x="2022" y="4445"/>
                </a:cubicBezTo>
                <a:cubicBezTo>
                  <a:pt x="2046" y="4637"/>
                  <a:pt x="2082" y="4832"/>
                  <a:pt x="2134" y="5066"/>
                </a:cubicBezTo>
                <a:cubicBezTo>
                  <a:pt x="2158" y="5178"/>
                  <a:pt x="2195" y="5354"/>
                  <a:pt x="2217" y="5458"/>
                </a:cubicBezTo>
                <a:cubicBezTo>
                  <a:pt x="2243" y="5578"/>
                  <a:pt x="2298" y="5681"/>
                  <a:pt x="2369" y="5741"/>
                </a:cubicBezTo>
                <a:cubicBezTo>
                  <a:pt x="2398" y="5767"/>
                  <a:pt x="2429" y="5803"/>
                  <a:pt x="2454" y="5840"/>
                </a:cubicBezTo>
                <a:cubicBezTo>
                  <a:pt x="2469" y="5860"/>
                  <a:pt x="2475" y="5878"/>
                  <a:pt x="2485" y="5898"/>
                </a:cubicBezTo>
                <a:cubicBezTo>
                  <a:pt x="2494" y="5915"/>
                  <a:pt x="2508" y="5933"/>
                  <a:pt x="2512" y="5947"/>
                </a:cubicBezTo>
                <a:cubicBezTo>
                  <a:pt x="2512" y="5947"/>
                  <a:pt x="2512" y="5948"/>
                  <a:pt x="2512" y="5949"/>
                </a:cubicBezTo>
                <a:cubicBezTo>
                  <a:pt x="2513" y="5950"/>
                  <a:pt x="2513" y="5952"/>
                  <a:pt x="2514" y="5953"/>
                </a:cubicBezTo>
                <a:cubicBezTo>
                  <a:pt x="2528" y="5998"/>
                  <a:pt x="2554" y="6019"/>
                  <a:pt x="2583" y="6028"/>
                </a:cubicBezTo>
                <a:cubicBezTo>
                  <a:pt x="2604" y="6031"/>
                  <a:pt x="2625" y="6032"/>
                  <a:pt x="2664" y="6018"/>
                </a:cubicBezTo>
                <a:cubicBezTo>
                  <a:pt x="2688" y="6010"/>
                  <a:pt x="2711" y="5992"/>
                  <a:pt x="2734" y="5976"/>
                </a:cubicBezTo>
                <a:cubicBezTo>
                  <a:pt x="2830" y="5900"/>
                  <a:pt x="2936" y="5758"/>
                  <a:pt x="3011" y="5583"/>
                </a:cubicBezTo>
                <a:cubicBezTo>
                  <a:pt x="3012" y="5581"/>
                  <a:pt x="3014" y="5580"/>
                  <a:pt x="3015" y="5578"/>
                </a:cubicBezTo>
                <a:cubicBezTo>
                  <a:pt x="3020" y="5566"/>
                  <a:pt x="3024" y="5553"/>
                  <a:pt x="3029" y="5540"/>
                </a:cubicBezTo>
                <a:cubicBezTo>
                  <a:pt x="3043" y="5505"/>
                  <a:pt x="3056" y="5469"/>
                  <a:pt x="3067" y="5431"/>
                </a:cubicBezTo>
                <a:cubicBezTo>
                  <a:pt x="3105" y="5298"/>
                  <a:pt x="3179" y="4930"/>
                  <a:pt x="3235" y="4599"/>
                </a:cubicBezTo>
                <a:cubicBezTo>
                  <a:pt x="3265" y="4424"/>
                  <a:pt x="3293" y="4272"/>
                  <a:pt x="3317" y="4162"/>
                </a:cubicBezTo>
                <a:cubicBezTo>
                  <a:pt x="3326" y="4120"/>
                  <a:pt x="3346" y="4003"/>
                  <a:pt x="3350" y="3994"/>
                </a:cubicBezTo>
                <a:cubicBezTo>
                  <a:pt x="3370" y="3952"/>
                  <a:pt x="3417" y="4132"/>
                  <a:pt x="3464" y="4365"/>
                </a:cubicBezTo>
                <a:cubicBezTo>
                  <a:pt x="3465" y="4368"/>
                  <a:pt x="3465" y="4370"/>
                  <a:pt x="3466" y="4373"/>
                </a:cubicBezTo>
                <a:cubicBezTo>
                  <a:pt x="3467" y="4378"/>
                  <a:pt x="3467" y="4383"/>
                  <a:pt x="3468" y="4388"/>
                </a:cubicBezTo>
                <a:cubicBezTo>
                  <a:pt x="3492" y="4512"/>
                  <a:pt x="3519" y="4632"/>
                  <a:pt x="3538" y="4775"/>
                </a:cubicBezTo>
                <a:cubicBezTo>
                  <a:pt x="3560" y="4951"/>
                  <a:pt x="3584" y="5128"/>
                  <a:pt x="3591" y="5170"/>
                </a:cubicBezTo>
                <a:cubicBezTo>
                  <a:pt x="3607" y="5273"/>
                  <a:pt x="3667" y="5200"/>
                  <a:pt x="3668" y="5077"/>
                </a:cubicBezTo>
                <a:cubicBezTo>
                  <a:pt x="3669" y="4974"/>
                  <a:pt x="3715" y="4705"/>
                  <a:pt x="3766" y="4461"/>
                </a:cubicBezTo>
                <a:cubicBezTo>
                  <a:pt x="3766" y="4459"/>
                  <a:pt x="3766" y="4456"/>
                  <a:pt x="3767" y="4453"/>
                </a:cubicBezTo>
                <a:cubicBezTo>
                  <a:pt x="3781" y="4387"/>
                  <a:pt x="3794" y="4338"/>
                  <a:pt x="3808" y="4279"/>
                </a:cubicBezTo>
                <a:cubicBezTo>
                  <a:pt x="3820" y="4228"/>
                  <a:pt x="3832" y="4169"/>
                  <a:pt x="3843" y="4129"/>
                </a:cubicBezTo>
                <a:cubicBezTo>
                  <a:pt x="3866" y="4043"/>
                  <a:pt x="3886" y="3988"/>
                  <a:pt x="3897" y="3988"/>
                </a:cubicBezTo>
                <a:cubicBezTo>
                  <a:pt x="3961" y="3988"/>
                  <a:pt x="4053" y="4361"/>
                  <a:pt x="4053" y="4621"/>
                </a:cubicBezTo>
                <a:cubicBezTo>
                  <a:pt x="4053" y="4814"/>
                  <a:pt x="4060" y="4836"/>
                  <a:pt x="4101" y="4775"/>
                </a:cubicBezTo>
                <a:cubicBezTo>
                  <a:pt x="4102" y="4773"/>
                  <a:pt x="4102" y="4774"/>
                  <a:pt x="4102" y="4773"/>
                </a:cubicBezTo>
                <a:cubicBezTo>
                  <a:pt x="4139" y="4718"/>
                  <a:pt x="4152" y="4718"/>
                  <a:pt x="4162" y="4781"/>
                </a:cubicBezTo>
                <a:cubicBezTo>
                  <a:pt x="4165" y="4797"/>
                  <a:pt x="4167" y="4808"/>
                  <a:pt x="4170" y="4824"/>
                </a:cubicBezTo>
                <a:cubicBezTo>
                  <a:pt x="4174" y="4839"/>
                  <a:pt x="4176" y="4839"/>
                  <a:pt x="4180" y="4860"/>
                </a:cubicBezTo>
                <a:cubicBezTo>
                  <a:pt x="4195" y="4931"/>
                  <a:pt x="4204" y="4992"/>
                  <a:pt x="4208" y="5034"/>
                </a:cubicBezTo>
                <a:cubicBezTo>
                  <a:pt x="4212" y="5052"/>
                  <a:pt x="4215" y="5074"/>
                  <a:pt x="4219" y="5091"/>
                </a:cubicBezTo>
                <a:cubicBezTo>
                  <a:pt x="4223" y="5134"/>
                  <a:pt x="4254" y="5267"/>
                  <a:pt x="4296" y="5417"/>
                </a:cubicBezTo>
                <a:cubicBezTo>
                  <a:pt x="4320" y="5502"/>
                  <a:pt x="4338" y="5549"/>
                  <a:pt x="4358" y="5594"/>
                </a:cubicBezTo>
                <a:cubicBezTo>
                  <a:pt x="4365" y="5610"/>
                  <a:pt x="4372" y="5638"/>
                  <a:pt x="4380" y="5650"/>
                </a:cubicBezTo>
                <a:cubicBezTo>
                  <a:pt x="4403" y="5687"/>
                  <a:pt x="4428" y="5708"/>
                  <a:pt x="4451" y="5708"/>
                </a:cubicBezTo>
                <a:cubicBezTo>
                  <a:pt x="4470" y="5709"/>
                  <a:pt x="4495" y="5721"/>
                  <a:pt x="4522" y="5741"/>
                </a:cubicBezTo>
                <a:cubicBezTo>
                  <a:pt x="4550" y="5762"/>
                  <a:pt x="4578" y="5791"/>
                  <a:pt x="4600" y="5822"/>
                </a:cubicBezTo>
                <a:cubicBezTo>
                  <a:pt x="4680" y="5936"/>
                  <a:pt x="4777" y="5964"/>
                  <a:pt x="4830" y="5908"/>
                </a:cubicBezTo>
                <a:cubicBezTo>
                  <a:pt x="4847" y="5889"/>
                  <a:pt x="4861" y="5861"/>
                  <a:pt x="4867" y="5824"/>
                </a:cubicBezTo>
                <a:cubicBezTo>
                  <a:pt x="4876" y="5761"/>
                  <a:pt x="4935" y="5654"/>
                  <a:pt x="4999" y="5585"/>
                </a:cubicBezTo>
                <a:cubicBezTo>
                  <a:pt x="4999" y="5584"/>
                  <a:pt x="5001" y="5584"/>
                  <a:pt x="5001" y="5583"/>
                </a:cubicBezTo>
                <a:cubicBezTo>
                  <a:pt x="5062" y="5518"/>
                  <a:pt x="5099" y="5436"/>
                  <a:pt x="5107" y="5373"/>
                </a:cubicBezTo>
                <a:cubicBezTo>
                  <a:pt x="5108" y="5358"/>
                  <a:pt x="5110" y="5343"/>
                  <a:pt x="5109" y="5327"/>
                </a:cubicBezTo>
                <a:cubicBezTo>
                  <a:pt x="5104" y="5255"/>
                  <a:pt x="5115" y="5161"/>
                  <a:pt x="5133" y="5116"/>
                </a:cubicBezTo>
                <a:cubicBezTo>
                  <a:pt x="5146" y="5085"/>
                  <a:pt x="5159" y="5039"/>
                  <a:pt x="5172" y="4983"/>
                </a:cubicBezTo>
                <a:cubicBezTo>
                  <a:pt x="5172" y="4982"/>
                  <a:pt x="5172" y="4982"/>
                  <a:pt x="5173" y="4980"/>
                </a:cubicBezTo>
                <a:cubicBezTo>
                  <a:pt x="5185" y="4922"/>
                  <a:pt x="5198" y="4853"/>
                  <a:pt x="5209" y="4776"/>
                </a:cubicBezTo>
                <a:cubicBezTo>
                  <a:pt x="5251" y="4501"/>
                  <a:pt x="5278" y="4140"/>
                  <a:pt x="5286" y="3849"/>
                </a:cubicBezTo>
                <a:cubicBezTo>
                  <a:pt x="5284" y="3674"/>
                  <a:pt x="5275" y="3508"/>
                  <a:pt x="5263" y="3376"/>
                </a:cubicBezTo>
                <a:cubicBezTo>
                  <a:pt x="5248" y="3314"/>
                  <a:pt x="5231" y="3234"/>
                  <a:pt x="5224" y="3170"/>
                </a:cubicBezTo>
                <a:cubicBezTo>
                  <a:pt x="5217" y="3094"/>
                  <a:pt x="5174" y="2965"/>
                  <a:pt x="5129" y="2883"/>
                </a:cubicBezTo>
                <a:cubicBezTo>
                  <a:pt x="5084" y="2802"/>
                  <a:pt x="5055" y="2712"/>
                  <a:pt x="5064" y="2684"/>
                </a:cubicBezTo>
                <a:cubicBezTo>
                  <a:pt x="5064" y="2683"/>
                  <a:pt x="5066" y="2683"/>
                  <a:pt x="5067" y="2682"/>
                </a:cubicBezTo>
                <a:cubicBezTo>
                  <a:pt x="5067" y="2682"/>
                  <a:pt x="5066" y="2678"/>
                  <a:pt x="5066" y="2678"/>
                </a:cubicBezTo>
                <a:cubicBezTo>
                  <a:pt x="5066" y="2676"/>
                  <a:pt x="5076" y="2675"/>
                  <a:pt x="5077" y="2673"/>
                </a:cubicBezTo>
                <a:cubicBezTo>
                  <a:pt x="5099" y="2646"/>
                  <a:pt x="5159" y="2612"/>
                  <a:pt x="5232" y="2592"/>
                </a:cubicBezTo>
                <a:cubicBezTo>
                  <a:pt x="5315" y="2570"/>
                  <a:pt x="5390" y="2525"/>
                  <a:pt x="5445" y="2472"/>
                </a:cubicBezTo>
                <a:cubicBezTo>
                  <a:pt x="5471" y="2446"/>
                  <a:pt x="5492" y="2419"/>
                  <a:pt x="5507" y="2390"/>
                </a:cubicBezTo>
                <a:cubicBezTo>
                  <a:pt x="5508" y="2389"/>
                  <a:pt x="5508" y="2387"/>
                  <a:pt x="5508" y="2386"/>
                </a:cubicBezTo>
                <a:cubicBezTo>
                  <a:pt x="5524" y="2356"/>
                  <a:pt x="5533" y="2324"/>
                  <a:pt x="5533" y="2295"/>
                </a:cubicBezTo>
                <a:cubicBezTo>
                  <a:pt x="5533" y="2251"/>
                  <a:pt x="5563" y="2115"/>
                  <a:pt x="5598" y="1991"/>
                </a:cubicBezTo>
                <a:cubicBezTo>
                  <a:pt x="5629" y="1885"/>
                  <a:pt x="5673" y="1655"/>
                  <a:pt x="5709" y="1454"/>
                </a:cubicBezTo>
                <a:cubicBezTo>
                  <a:pt x="5717" y="1384"/>
                  <a:pt x="5724" y="1314"/>
                  <a:pt x="5744" y="1215"/>
                </a:cubicBezTo>
                <a:cubicBezTo>
                  <a:pt x="5779" y="1046"/>
                  <a:pt x="5806" y="900"/>
                  <a:pt x="5827" y="756"/>
                </a:cubicBezTo>
                <a:cubicBezTo>
                  <a:pt x="5828" y="755"/>
                  <a:pt x="5827" y="754"/>
                  <a:pt x="5827" y="753"/>
                </a:cubicBezTo>
                <a:cubicBezTo>
                  <a:pt x="5834" y="713"/>
                  <a:pt x="5838" y="660"/>
                  <a:pt x="5845" y="609"/>
                </a:cubicBezTo>
                <a:cubicBezTo>
                  <a:pt x="5859" y="501"/>
                  <a:pt x="5873" y="394"/>
                  <a:pt x="5883" y="277"/>
                </a:cubicBezTo>
                <a:lnTo>
                  <a:pt x="5903" y="62"/>
                </a:lnTo>
                <a:cubicBezTo>
                  <a:pt x="5859" y="13"/>
                  <a:pt x="5355" y="0"/>
                  <a:pt x="3612" y="0"/>
                </a:cubicBezTo>
                <a:lnTo>
                  <a:pt x="1265" y="0"/>
                </a:lnTo>
                <a:close/>
                <a:moveTo>
                  <a:pt x="15543" y="267"/>
                </a:moveTo>
                <a:cubicBezTo>
                  <a:pt x="15502" y="259"/>
                  <a:pt x="15461" y="275"/>
                  <a:pt x="15452" y="302"/>
                </a:cubicBezTo>
                <a:cubicBezTo>
                  <a:pt x="15442" y="330"/>
                  <a:pt x="15422" y="337"/>
                  <a:pt x="15405" y="318"/>
                </a:cubicBezTo>
                <a:cubicBezTo>
                  <a:pt x="15388" y="299"/>
                  <a:pt x="15375" y="537"/>
                  <a:pt x="15375" y="899"/>
                </a:cubicBezTo>
                <a:cubicBezTo>
                  <a:pt x="15375" y="909"/>
                  <a:pt x="15375" y="914"/>
                  <a:pt x="15375" y="924"/>
                </a:cubicBezTo>
                <a:lnTo>
                  <a:pt x="15375" y="1556"/>
                </a:lnTo>
                <a:lnTo>
                  <a:pt x="15511" y="1560"/>
                </a:lnTo>
                <a:lnTo>
                  <a:pt x="15648" y="1559"/>
                </a:lnTo>
                <a:lnTo>
                  <a:pt x="15918" y="1554"/>
                </a:lnTo>
                <a:lnTo>
                  <a:pt x="15922" y="1326"/>
                </a:lnTo>
                <a:lnTo>
                  <a:pt x="15922" y="923"/>
                </a:lnTo>
                <a:lnTo>
                  <a:pt x="15922" y="312"/>
                </a:lnTo>
                <a:cubicBezTo>
                  <a:pt x="15912" y="308"/>
                  <a:pt x="15817" y="294"/>
                  <a:pt x="15716" y="282"/>
                </a:cubicBezTo>
                <a:cubicBezTo>
                  <a:pt x="15648" y="278"/>
                  <a:pt x="15574" y="274"/>
                  <a:pt x="15543" y="267"/>
                </a:cubicBezTo>
                <a:close/>
                <a:moveTo>
                  <a:pt x="6658" y="269"/>
                </a:moveTo>
                <a:cubicBezTo>
                  <a:pt x="6611" y="266"/>
                  <a:pt x="6548" y="274"/>
                  <a:pt x="6461" y="282"/>
                </a:cubicBezTo>
                <a:lnTo>
                  <a:pt x="6274" y="296"/>
                </a:lnTo>
                <a:cubicBezTo>
                  <a:pt x="6250" y="323"/>
                  <a:pt x="6240" y="497"/>
                  <a:pt x="6240" y="924"/>
                </a:cubicBezTo>
                <a:cubicBezTo>
                  <a:pt x="6240" y="928"/>
                  <a:pt x="6240" y="929"/>
                  <a:pt x="6240" y="932"/>
                </a:cubicBezTo>
                <a:lnTo>
                  <a:pt x="6240" y="1548"/>
                </a:lnTo>
                <a:lnTo>
                  <a:pt x="6349" y="1560"/>
                </a:lnTo>
                <a:cubicBezTo>
                  <a:pt x="6427" y="1570"/>
                  <a:pt x="6465" y="1547"/>
                  <a:pt x="6481" y="1472"/>
                </a:cubicBezTo>
                <a:cubicBezTo>
                  <a:pt x="6502" y="1373"/>
                  <a:pt x="6503" y="1373"/>
                  <a:pt x="6544" y="1472"/>
                </a:cubicBezTo>
                <a:cubicBezTo>
                  <a:pt x="6567" y="1531"/>
                  <a:pt x="6611" y="1556"/>
                  <a:pt x="6664" y="1557"/>
                </a:cubicBezTo>
                <a:lnTo>
                  <a:pt x="6735" y="1554"/>
                </a:lnTo>
                <a:lnTo>
                  <a:pt x="6787" y="1546"/>
                </a:lnTo>
                <a:lnTo>
                  <a:pt x="6787" y="924"/>
                </a:lnTo>
                <a:lnTo>
                  <a:pt x="6787" y="908"/>
                </a:lnTo>
                <a:cubicBezTo>
                  <a:pt x="6788" y="391"/>
                  <a:pt x="6796" y="278"/>
                  <a:pt x="6658" y="269"/>
                </a:cubicBezTo>
                <a:close/>
                <a:moveTo>
                  <a:pt x="8539" y="285"/>
                </a:moveTo>
                <a:cubicBezTo>
                  <a:pt x="8525" y="295"/>
                  <a:pt x="8516" y="317"/>
                  <a:pt x="8509" y="358"/>
                </a:cubicBezTo>
                <a:cubicBezTo>
                  <a:pt x="8508" y="364"/>
                  <a:pt x="8508" y="371"/>
                  <a:pt x="8507" y="378"/>
                </a:cubicBezTo>
                <a:cubicBezTo>
                  <a:pt x="8504" y="402"/>
                  <a:pt x="8502" y="445"/>
                  <a:pt x="8500" y="481"/>
                </a:cubicBezTo>
                <a:cubicBezTo>
                  <a:pt x="8495" y="582"/>
                  <a:pt x="8491" y="713"/>
                  <a:pt x="8491" y="921"/>
                </a:cubicBezTo>
                <a:lnTo>
                  <a:pt x="8491" y="1552"/>
                </a:lnTo>
                <a:lnTo>
                  <a:pt x="8650" y="1565"/>
                </a:lnTo>
                <a:cubicBezTo>
                  <a:pt x="8712" y="1570"/>
                  <a:pt x="8746" y="1567"/>
                  <a:pt x="8771" y="1554"/>
                </a:cubicBezTo>
                <a:cubicBezTo>
                  <a:pt x="8782" y="1551"/>
                  <a:pt x="8783" y="1544"/>
                  <a:pt x="8791" y="1540"/>
                </a:cubicBezTo>
                <a:cubicBezTo>
                  <a:pt x="8808" y="1521"/>
                  <a:pt x="8818" y="1493"/>
                  <a:pt x="8825" y="1443"/>
                </a:cubicBezTo>
                <a:cubicBezTo>
                  <a:pt x="8843" y="1328"/>
                  <a:pt x="8852" y="1322"/>
                  <a:pt x="8887" y="1397"/>
                </a:cubicBezTo>
                <a:cubicBezTo>
                  <a:pt x="8985" y="1613"/>
                  <a:pt x="9006" y="1525"/>
                  <a:pt x="9006" y="912"/>
                </a:cubicBezTo>
                <a:cubicBezTo>
                  <a:pt x="9006" y="548"/>
                  <a:pt x="9002" y="394"/>
                  <a:pt x="8984" y="339"/>
                </a:cubicBezTo>
                <a:cubicBezTo>
                  <a:pt x="8974" y="332"/>
                  <a:pt x="8966" y="325"/>
                  <a:pt x="8947" y="320"/>
                </a:cubicBezTo>
                <a:cubicBezTo>
                  <a:pt x="8925" y="330"/>
                  <a:pt x="8902" y="359"/>
                  <a:pt x="8893" y="402"/>
                </a:cubicBezTo>
                <a:cubicBezTo>
                  <a:pt x="8875" y="485"/>
                  <a:pt x="8869" y="486"/>
                  <a:pt x="8833" y="399"/>
                </a:cubicBezTo>
                <a:cubicBezTo>
                  <a:pt x="8800" y="317"/>
                  <a:pt x="8671" y="268"/>
                  <a:pt x="8539" y="285"/>
                </a:cubicBezTo>
                <a:close/>
                <a:moveTo>
                  <a:pt x="16435" y="285"/>
                </a:moveTo>
                <a:lnTo>
                  <a:pt x="16227" y="296"/>
                </a:lnTo>
                <a:lnTo>
                  <a:pt x="16018" y="309"/>
                </a:lnTo>
                <a:lnTo>
                  <a:pt x="16018" y="927"/>
                </a:lnTo>
                <a:lnTo>
                  <a:pt x="16018" y="1306"/>
                </a:lnTo>
                <a:lnTo>
                  <a:pt x="16023" y="1546"/>
                </a:lnTo>
                <a:lnTo>
                  <a:pt x="16227" y="1548"/>
                </a:lnTo>
                <a:lnTo>
                  <a:pt x="16301" y="1548"/>
                </a:lnTo>
                <a:cubicBezTo>
                  <a:pt x="16386" y="1540"/>
                  <a:pt x="16436" y="1524"/>
                  <a:pt x="16436" y="1481"/>
                </a:cubicBezTo>
                <a:lnTo>
                  <a:pt x="16436" y="916"/>
                </a:lnTo>
                <a:lnTo>
                  <a:pt x="16436" y="345"/>
                </a:lnTo>
                <a:lnTo>
                  <a:pt x="16435" y="285"/>
                </a:lnTo>
                <a:close/>
                <a:moveTo>
                  <a:pt x="9293" y="288"/>
                </a:moveTo>
                <a:cubicBezTo>
                  <a:pt x="9212" y="297"/>
                  <a:pt x="9202" y="324"/>
                  <a:pt x="9194" y="510"/>
                </a:cubicBezTo>
                <a:cubicBezTo>
                  <a:pt x="9187" y="646"/>
                  <a:pt x="9168" y="723"/>
                  <a:pt x="9143" y="714"/>
                </a:cubicBezTo>
                <a:cubicBezTo>
                  <a:pt x="9114" y="703"/>
                  <a:pt x="9103" y="812"/>
                  <a:pt x="9103" y="1109"/>
                </a:cubicBezTo>
                <a:cubicBezTo>
                  <a:pt x="9103" y="1348"/>
                  <a:pt x="9116" y="1505"/>
                  <a:pt x="9133" y="1486"/>
                </a:cubicBezTo>
                <a:cubicBezTo>
                  <a:pt x="9150" y="1468"/>
                  <a:pt x="9171" y="1479"/>
                  <a:pt x="9182" y="1511"/>
                </a:cubicBezTo>
                <a:cubicBezTo>
                  <a:pt x="9192" y="1541"/>
                  <a:pt x="9309" y="1560"/>
                  <a:pt x="9450" y="1560"/>
                </a:cubicBezTo>
                <a:lnTo>
                  <a:pt x="9589" y="1559"/>
                </a:lnTo>
                <a:cubicBezTo>
                  <a:pt x="9661" y="1558"/>
                  <a:pt x="9714" y="1552"/>
                  <a:pt x="9777" y="1548"/>
                </a:cubicBezTo>
                <a:lnTo>
                  <a:pt x="9785" y="1082"/>
                </a:lnTo>
                <a:cubicBezTo>
                  <a:pt x="9798" y="464"/>
                  <a:pt x="9856" y="471"/>
                  <a:pt x="9868" y="1092"/>
                </a:cubicBezTo>
                <a:cubicBezTo>
                  <a:pt x="9872" y="1334"/>
                  <a:pt x="9882" y="1479"/>
                  <a:pt x="9902" y="1541"/>
                </a:cubicBezTo>
                <a:cubicBezTo>
                  <a:pt x="9938" y="1538"/>
                  <a:pt x="9951" y="1533"/>
                  <a:pt x="9978" y="1529"/>
                </a:cubicBezTo>
                <a:cubicBezTo>
                  <a:pt x="9985" y="1518"/>
                  <a:pt x="9990" y="1518"/>
                  <a:pt x="9998" y="1503"/>
                </a:cubicBezTo>
                <a:cubicBezTo>
                  <a:pt x="10019" y="1465"/>
                  <a:pt x="10035" y="1456"/>
                  <a:pt x="10035" y="1484"/>
                </a:cubicBezTo>
                <a:cubicBezTo>
                  <a:pt x="10035" y="1513"/>
                  <a:pt x="10056" y="1485"/>
                  <a:pt x="10082" y="1423"/>
                </a:cubicBezTo>
                <a:cubicBezTo>
                  <a:pt x="10127" y="1311"/>
                  <a:pt x="10128" y="1311"/>
                  <a:pt x="10154" y="1426"/>
                </a:cubicBezTo>
                <a:cubicBezTo>
                  <a:pt x="10169" y="1490"/>
                  <a:pt x="10206" y="1546"/>
                  <a:pt x="10237" y="1551"/>
                </a:cubicBezTo>
                <a:cubicBezTo>
                  <a:pt x="10245" y="1552"/>
                  <a:pt x="10251" y="1546"/>
                  <a:pt x="10257" y="1541"/>
                </a:cubicBezTo>
                <a:cubicBezTo>
                  <a:pt x="10260" y="1538"/>
                  <a:pt x="10265" y="1539"/>
                  <a:pt x="10267" y="1533"/>
                </a:cubicBezTo>
                <a:cubicBezTo>
                  <a:pt x="10275" y="1517"/>
                  <a:pt x="10280" y="1491"/>
                  <a:pt x="10284" y="1445"/>
                </a:cubicBezTo>
                <a:cubicBezTo>
                  <a:pt x="10291" y="1358"/>
                  <a:pt x="10293" y="1189"/>
                  <a:pt x="10293" y="924"/>
                </a:cubicBezTo>
                <a:cubicBezTo>
                  <a:pt x="10293" y="908"/>
                  <a:pt x="10293" y="911"/>
                  <a:pt x="10293" y="896"/>
                </a:cubicBezTo>
                <a:cubicBezTo>
                  <a:pt x="10293" y="356"/>
                  <a:pt x="10286" y="291"/>
                  <a:pt x="10231" y="291"/>
                </a:cubicBezTo>
                <a:cubicBezTo>
                  <a:pt x="10219" y="291"/>
                  <a:pt x="10209" y="302"/>
                  <a:pt x="10197" y="312"/>
                </a:cubicBezTo>
                <a:cubicBezTo>
                  <a:pt x="10191" y="318"/>
                  <a:pt x="10186" y="321"/>
                  <a:pt x="10180" y="328"/>
                </a:cubicBezTo>
                <a:cubicBezTo>
                  <a:pt x="10168" y="344"/>
                  <a:pt x="10157" y="365"/>
                  <a:pt x="10152" y="388"/>
                </a:cubicBezTo>
                <a:cubicBezTo>
                  <a:pt x="10141" y="440"/>
                  <a:pt x="10121" y="467"/>
                  <a:pt x="10110" y="446"/>
                </a:cubicBezTo>
                <a:cubicBezTo>
                  <a:pt x="10099" y="426"/>
                  <a:pt x="10070" y="439"/>
                  <a:pt x="10045" y="476"/>
                </a:cubicBezTo>
                <a:cubicBezTo>
                  <a:pt x="10010" y="530"/>
                  <a:pt x="9997" y="516"/>
                  <a:pt x="9982" y="416"/>
                </a:cubicBezTo>
                <a:cubicBezTo>
                  <a:pt x="9973" y="352"/>
                  <a:pt x="9954" y="319"/>
                  <a:pt x="9934" y="305"/>
                </a:cubicBezTo>
                <a:cubicBezTo>
                  <a:pt x="9927" y="304"/>
                  <a:pt x="9920" y="303"/>
                  <a:pt x="9912" y="302"/>
                </a:cubicBezTo>
                <a:cubicBezTo>
                  <a:pt x="9892" y="309"/>
                  <a:pt x="9872" y="334"/>
                  <a:pt x="9860" y="392"/>
                </a:cubicBezTo>
                <a:cubicBezTo>
                  <a:pt x="9840" y="484"/>
                  <a:pt x="9834" y="485"/>
                  <a:pt x="9800" y="404"/>
                </a:cubicBezTo>
                <a:cubicBezTo>
                  <a:pt x="9778" y="351"/>
                  <a:pt x="9703" y="309"/>
                  <a:pt x="9620" y="301"/>
                </a:cubicBezTo>
                <a:cubicBezTo>
                  <a:pt x="9573" y="296"/>
                  <a:pt x="9555" y="293"/>
                  <a:pt x="9524" y="290"/>
                </a:cubicBezTo>
                <a:cubicBezTo>
                  <a:pt x="9450" y="289"/>
                  <a:pt x="9337" y="285"/>
                  <a:pt x="9293" y="288"/>
                </a:cubicBezTo>
                <a:close/>
                <a:moveTo>
                  <a:pt x="13882" y="290"/>
                </a:moveTo>
                <a:cubicBezTo>
                  <a:pt x="13845" y="295"/>
                  <a:pt x="13780" y="297"/>
                  <a:pt x="13770" y="304"/>
                </a:cubicBezTo>
                <a:lnTo>
                  <a:pt x="13761" y="563"/>
                </a:lnTo>
                <a:cubicBezTo>
                  <a:pt x="13748" y="924"/>
                  <a:pt x="13689" y="928"/>
                  <a:pt x="13676" y="568"/>
                </a:cubicBezTo>
                <a:cubicBezTo>
                  <a:pt x="13669" y="374"/>
                  <a:pt x="13653" y="291"/>
                  <a:pt x="13620" y="291"/>
                </a:cubicBezTo>
                <a:cubicBezTo>
                  <a:pt x="13582" y="291"/>
                  <a:pt x="13574" y="412"/>
                  <a:pt x="13574" y="932"/>
                </a:cubicBezTo>
                <a:cubicBezTo>
                  <a:pt x="13574" y="1293"/>
                  <a:pt x="13579" y="1470"/>
                  <a:pt x="13595" y="1532"/>
                </a:cubicBezTo>
                <a:cubicBezTo>
                  <a:pt x="13595" y="1532"/>
                  <a:pt x="13595" y="1532"/>
                  <a:pt x="13596" y="1532"/>
                </a:cubicBezTo>
                <a:cubicBezTo>
                  <a:pt x="13602" y="1535"/>
                  <a:pt x="13617" y="1537"/>
                  <a:pt x="13629" y="1540"/>
                </a:cubicBezTo>
                <a:cubicBezTo>
                  <a:pt x="13648" y="1519"/>
                  <a:pt x="13668" y="1483"/>
                  <a:pt x="13679" y="1437"/>
                </a:cubicBezTo>
                <a:cubicBezTo>
                  <a:pt x="13705" y="1319"/>
                  <a:pt x="13767" y="1358"/>
                  <a:pt x="13767" y="1491"/>
                </a:cubicBezTo>
                <a:cubicBezTo>
                  <a:pt x="13767" y="1524"/>
                  <a:pt x="13779" y="1543"/>
                  <a:pt x="13817" y="1554"/>
                </a:cubicBezTo>
                <a:cubicBezTo>
                  <a:pt x="13863" y="1555"/>
                  <a:pt x="13901" y="1557"/>
                  <a:pt x="13953" y="1556"/>
                </a:cubicBezTo>
                <a:lnTo>
                  <a:pt x="14306" y="1543"/>
                </a:lnTo>
                <a:lnTo>
                  <a:pt x="14320" y="1543"/>
                </a:lnTo>
                <a:lnTo>
                  <a:pt x="14320" y="1193"/>
                </a:lnTo>
                <a:cubicBezTo>
                  <a:pt x="14319" y="1001"/>
                  <a:pt x="14319" y="722"/>
                  <a:pt x="14317" y="574"/>
                </a:cubicBezTo>
                <a:lnTo>
                  <a:pt x="14313" y="307"/>
                </a:lnTo>
                <a:lnTo>
                  <a:pt x="14042" y="296"/>
                </a:lnTo>
                <a:lnTo>
                  <a:pt x="13882" y="290"/>
                </a:lnTo>
                <a:close/>
                <a:moveTo>
                  <a:pt x="17071" y="290"/>
                </a:moveTo>
                <a:cubicBezTo>
                  <a:pt x="16916" y="288"/>
                  <a:pt x="16767" y="311"/>
                  <a:pt x="16737" y="356"/>
                </a:cubicBezTo>
                <a:cubicBezTo>
                  <a:pt x="16713" y="392"/>
                  <a:pt x="16692" y="392"/>
                  <a:pt x="16678" y="353"/>
                </a:cubicBezTo>
                <a:cubicBezTo>
                  <a:pt x="16668" y="322"/>
                  <a:pt x="16635" y="296"/>
                  <a:pt x="16602" y="293"/>
                </a:cubicBezTo>
                <a:cubicBezTo>
                  <a:pt x="16598" y="293"/>
                  <a:pt x="16593" y="294"/>
                  <a:pt x="16589" y="294"/>
                </a:cubicBezTo>
                <a:cubicBezTo>
                  <a:pt x="16580" y="295"/>
                  <a:pt x="16573" y="298"/>
                  <a:pt x="16567" y="305"/>
                </a:cubicBezTo>
                <a:cubicBezTo>
                  <a:pt x="16564" y="308"/>
                  <a:pt x="16562" y="312"/>
                  <a:pt x="16560" y="315"/>
                </a:cubicBezTo>
                <a:cubicBezTo>
                  <a:pt x="16553" y="328"/>
                  <a:pt x="16547" y="350"/>
                  <a:pt x="16543" y="385"/>
                </a:cubicBezTo>
                <a:cubicBezTo>
                  <a:pt x="16542" y="389"/>
                  <a:pt x="16543" y="400"/>
                  <a:pt x="16542" y="405"/>
                </a:cubicBezTo>
                <a:cubicBezTo>
                  <a:pt x="16534" y="492"/>
                  <a:pt x="16533" y="640"/>
                  <a:pt x="16533" y="923"/>
                </a:cubicBezTo>
                <a:cubicBezTo>
                  <a:pt x="16533" y="1341"/>
                  <a:pt x="16536" y="1483"/>
                  <a:pt x="16559" y="1527"/>
                </a:cubicBezTo>
                <a:cubicBezTo>
                  <a:pt x="16561" y="1530"/>
                  <a:pt x="16564" y="1531"/>
                  <a:pt x="16567" y="1533"/>
                </a:cubicBezTo>
                <a:cubicBezTo>
                  <a:pt x="16574" y="1540"/>
                  <a:pt x="16581" y="1546"/>
                  <a:pt x="16590" y="1545"/>
                </a:cubicBezTo>
                <a:cubicBezTo>
                  <a:pt x="16620" y="1541"/>
                  <a:pt x="16659" y="1519"/>
                  <a:pt x="16680" y="1497"/>
                </a:cubicBezTo>
                <a:cubicBezTo>
                  <a:pt x="16681" y="1496"/>
                  <a:pt x="16681" y="1497"/>
                  <a:pt x="16682" y="1495"/>
                </a:cubicBezTo>
                <a:cubicBezTo>
                  <a:pt x="16685" y="1490"/>
                  <a:pt x="16691" y="1494"/>
                  <a:pt x="16695" y="1492"/>
                </a:cubicBezTo>
                <a:cubicBezTo>
                  <a:pt x="16700" y="1490"/>
                  <a:pt x="16704" y="1486"/>
                  <a:pt x="16709" y="1486"/>
                </a:cubicBezTo>
                <a:cubicBezTo>
                  <a:pt x="16722" y="1486"/>
                  <a:pt x="16735" y="1492"/>
                  <a:pt x="16741" y="1511"/>
                </a:cubicBezTo>
                <a:cubicBezTo>
                  <a:pt x="16745" y="1521"/>
                  <a:pt x="16770" y="1527"/>
                  <a:pt x="16789" y="1535"/>
                </a:cubicBezTo>
                <a:cubicBezTo>
                  <a:pt x="16803" y="1541"/>
                  <a:pt x="16810" y="1547"/>
                  <a:pt x="16830" y="1551"/>
                </a:cubicBezTo>
                <a:cubicBezTo>
                  <a:pt x="16846" y="1554"/>
                  <a:pt x="16868" y="1554"/>
                  <a:pt x="16887" y="1556"/>
                </a:cubicBezTo>
                <a:cubicBezTo>
                  <a:pt x="16923" y="1559"/>
                  <a:pt x="16959" y="1564"/>
                  <a:pt x="17000" y="1560"/>
                </a:cubicBezTo>
                <a:lnTo>
                  <a:pt x="17208" y="1543"/>
                </a:lnTo>
                <a:lnTo>
                  <a:pt x="17208" y="926"/>
                </a:lnTo>
                <a:cubicBezTo>
                  <a:pt x="17208" y="828"/>
                  <a:pt x="17206" y="822"/>
                  <a:pt x="17206" y="752"/>
                </a:cubicBezTo>
                <a:cubicBezTo>
                  <a:pt x="17202" y="574"/>
                  <a:pt x="17199" y="399"/>
                  <a:pt x="17194" y="361"/>
                </a:cubicBezTo>
                <a:cubicBezTo>
                  <a:pt x="17189" y="329"/>
                  <a:pt x="17182" y="308"/>
                  <a:pt x="17172" y="299"/>
                </a:cubicBezTo>
                <a:cubicBezTo>
                  <a:pt x="17160" y="294"/>
                  <a:pt x="17112" y="293"/>
                  <a:pt x="17071" y="290"/>
                </a:cubicBezTo>
                <a:close/>
                <a:moveTo>
                  <a:pt x="15053" y="291"/>
                </a:moveTo>
                <a:lnTo>
                  <a:pt x="15053" y="913"/>
                </a:lnTo>
                <a:lnTo>
                  <a:pt x="15053" y="932"/>
                </a:lnTo>
                <a:lnTo>
                  <a:pt x="15053" y="1571"/>
                </a:lnTo>
                <a:lnTo>
                  <a:pt x="15166" y="1571"/>
                </a:lnTo>
                <a:lnTo>
                  <a:pt x="15279" y="1571"/>
                </a:lnTo>
                <a:lnTo>
                  <a:pt x="15279" y="938"/>
                </a:lnTo>
                <a:lnTo>
                  <a:pt x="15279" y="304"/>
                </a:lnTo>
                <a:lnTo>
                  <a:pt x="15218" y="291"/>
                </a:lnTo>
                <a:lnTo>
                  <a:pt x="15166" y="291"/>
                </a:lnTo>
                <a:lnTo>
                  <a:pt x="15053" y="291"/>
                </a:lnTo>
                <a:close/>
                <a:moveTo>
                  <a:pt x="19059" y="293"/>
                </a:moveTo>
                <a:cubicBezTo>
                  <a:pt x="19050" y="303"/>
                  <a:pt x="19041" y="316"/>
                  <a:pt x="19031" y="331"/>
                </a:cubicBezTo>
                <a:cubicBezTo>
                  <a:pt x="19015" y="396"/>
                  <a:pt x="19010" y="560"/>
                  <a:pt x="19010" y="932"/>
                </a:cubicBezTo>
                <a:cubicBezTo>
                  <a:pt x="19010" y="1296"/>
                  <a:pt x="19015" y="1459"/>
                  <a:pt x="19030" y="1527"/>
                </a:cubicBezTo>
                <a:cubicBezTo>
                  <a:pt x="19040" y="1547"/>
                  <a:pt x="19049" y="1560"/>
                  <a:pt x="19061" y="1565"/>
                </a:cubicBezTo>
                <a:cubicBezTo>
                  <a:pt x="19085" y="1556"/>
                  <a:pt x="19107" y="1497"/>
                  <a:pt x="19112" y="1412"/>
                </a:cubicBezTo>
                <a:cubicBezTo>
                  <a:pt x="19125" y="1221"/>
                  <a:pt x="19178" y="1219"/>
                  <a:pt x="19208" y="1408"/>
                </a:cubicBezTo>
                <a:cubicBezTo>
                  <a:pt x="19219" y="1482"/>
                  <a:pt x="19230" y="1521"/>
                  <a:pt x="19232" y="1495"/>
                </a:cubicBezTo>
                <a:cubicBezTo>
                  <a:pt x="19234" y="1470"/>
                  <a:pt x="19253" y="1469"/>
                  <a:pt x="19275" y="1494"/>
                </a:cubicBezTo>
                <a:cubicBezTo>
                  <a:pt x="19339" y="1567"/>
                  <a:pt x="19406" y="1570"/>
                  <a:pt x="19451" y="1503"/>
                </a:cubicBezTo>
                <a:cubicBezTo>
                  <a:pt x="19474" y="1469"/>
                  <a:pt x="19492" y="1462"/>
                  <a:pt x="19492" y="1488"/>
                </a:cubicBezTo>
                <a:cubicBezTo>
                  <a:pt x="19492" y="1514"/>
                  <a:pt x="19513" y="1485"/>
                  <a:pt x="19539" y="1423"/>
                </a:cubicBezTo>
                <a:cubicBezTo>
                  <a:pt x="19586" y="1312"/>
                  <a:pt x="19588" y="1313"/>
                  <a:pt x="19608" y="1442"/>
                </a:cubicBezTo>
                <a:cubicBezTo>
                  <a:pt x="19614" y="1479"/>
                  <a:pt x="19625" y="1498"/>
                  <a:pt x="19636" y="1518"/>
                </a:cubicBezTo>
                <a:cubicBezTo>
                  <a:pt x="19661" y="1532"/>
                  <a:pt x="19719" y="1543"/>
                  <a:pt x="19821" y="1551"/>
                </a:cubicBezTo>
                <a:cubicBezTo>
                  <a:pt x="19841" y="1540"/>
                  <a:pt x="19858" y="1525"/>
                  <a:pt x="19864" y="1510"/>
                </a:cubicBezTo>
                <a:cubicBezTo>
                  <a:pt x="19878" y="1467"/>
                  <a:pt x="19897" y="1468"/>
                  <a:pt x="19926" y="1511"/>
                </a:cubicBezTo>
                <a:cubicBezTo>
                  <a:pt x="19949" y="1546"/>
                  <a:pt x="20009" y="1562"/>
                  <a:pt x="20065" y="1559"/>
                </a:cubicBezTo>
                <a:cubicBezTo>
                  <a:pt x="20122" y="1556"/>
                  <a:pt x="20176" y="1534"/>
                  <a:pt x="20189" y="1497"/>
                </a:cubicBezTo>
                <a:cubicBezTo>
                  <a:pt x="20198" y="1470"/>
                  <a:pt x="20224" y="1478"/>
                  <a:pt x="20246" y="1511"/>
                </a:cubicBezTo>
                <a:cubicBezTo>
                  <a:pt x="20288" y="1574"/>
                  <a:pt x="20473" y="1562"/>
                  <a:pt x="20510" y="1494"/>
                </a:cubicBezTo>
                <a:cubicBezTo>
                  <a:pt x="20522" y="1473"/>
                  <a:pt x="20553" y="1489"/>
                  <a:pt x="20580" y="1529"/>
                </a:cubicBezTo>
                <a:cubicBezTo>
                  <a:pt x="20590" y="1544"/>
                  <a:pt x="20597" y="1550"/>
                  <a:pt x="20605" y="1560"/>
                </a:cubicBezTo>
                <a:lnTo>
                  <a:pt x="20660" y="1560"/>
                </a:lnTo>
                <a:cubicBezTo>
                  <a:pt x="20668" y="1534"/>
                  <a:pt x="20676" y="1495"/>
                  <a:pt x="20683" y="1426"/>
                </a:cubicBezTo>
                <a:cubicBezTo>
                  <a:pt x="20688" y="1367"/>
                  <a:pt x="20699" y="1324"/>
                  <a:pt x="20713" y="1293"/>
                </a:cubicBezTo>
                <a:cubicBezTo>
                  <a:pt x="20722" y="1266"/>
                  <a:pt x="20734" y="1253"/>
                  <a:pt x="20747" y="1252"/>
                </a:cubicBezTo>
                <a:cubicBezTo>
                  <a:pt x="20772" y="1250"/>
                  <a:pt x="20800" y="1298"/>
                  <a:pt x="20811" y="1397"/>
                </a:cubicBezTo>
                <a:cubicBezTo>
                  <a:pt x="20828" y="1546"/>
                  <a:pt x="20861" y="1575"/>
                  <a:pt x="20929" y="1497"/>
                </a:cubicBezTo>
                <a:cubicBezTo>
                  <a:pt x="20939" y="1486"/>
                  <a:pt x="20949" y="1483"/>
                  <a:pt x="20958" y="1483"/>
                </a:cubicBezTo>
                <a:cubicBezTo>
                  <a:pt x="20961" y="1482"/>
                  <a:pt x="20962" y="1484"/>
                  <a:pt x="20964" y="1484"/>
                </a:cubicBezTo>
                <a:cubicBezTo>
                  <a:pt x="20972" y="1485"/>
                  <a:pt x="20979" y="1486"/>
                  <a:pt x="20983" y="1497"/>
                </a:cubicBezTo>
                <a:cubicBezTo>
                  <a:pt x="20984" y="1501"/>
                  <a:pt x="20990" y="1503"/>
                  <a:pt x="20992" y="1507"/>
                </a:cubicBezTo>
                <a:cubicBezTo>
                  <a:pt x="21006" y="1526"/>
                  <a:pt x="21080" y="1542"/>
                  <a:pt x="21175" y="1552"/>
                </a:cubicBezTo>
                <a:cubicBezTo>
                  <a:pt x="21206" y="1545"/>
                  <a:pt x="21233" y="1532"/>
                  <a:pt x="21247" y="1511"/>
                </a:cubicBezTo>
                <a:cubicBezTo>
                  <a:pt x="21270" y="1477"/>
                  <a:pt x="21295" y="1472"/>
                  <a:pt x="21304" y="1499"/>
                </a:cubicBezTo>
                <a:cubicBezTo>
                  <a:pt x="21314" y="1526"/>
                  <a:pt x="21373" y="1553"/>
                  <a:pt x="21436" y="1560"/>
                </a:cubicBezTo>
                <a:lnTo>
                  <a:pt x="21512" y="1570"/>
                </a:lnTo>
                <a:lnTo>
                  <a:pt x="21551" y="1571"/>
                </a:lnTo>
                <a:lnTo>
                  <a:pt x="21551" y="938"/>
                </a:lnTo>
                <a:cubicBezTo>
                  <a:pt x="21551" y="938"/>
                  <a:pt x="21551" y="938"/>
                  <a:pt x="21551" y="937"/>
                </a:cubicBezTo>
                <a:cubicBezTo>
                  <a:pt x="21551" y="540"/>
                  <a:pt x="21545" y="362"/>
                  <a:pt x="21507" y="296"/>
                </a:cubicBezTo>
                <a:lnTo>
                  <a:pt x="21310" y="296"/>
                </a:lnTo>
                <a:cubicBezTo>
                  <a:pt x="21285" y="299"/>
                  <a:pt x="21263" y="303"/>
                  <a:pt x="21234" y="301"/>
                </a:cubicBezTo>
                <a:cubicBezTo>
                  <a:pt x="21044" y="303"/>
                  <a:pt x="21007" y="317"/>
                  <a:pt x="20998" y="426"/>
                </a:cubicBezTo>
                <a:cubicBezTo>
                  <a:pt x="20986" y="577"/>
                  <a:pt x="20930" y="576"/>
                  <a:pt x="20907" y="426"/>
                </a:cubicBezTo>
                <a:cubicBezTo>
                  <a:pt x="20886" y="283"/>
                  <a:pt x="20811" y="264"/>
                  <a:pt x="20811" y="400"/>
                </a:cubicBezTo>
                <a:cubicBezTo>
                  <a:pt x="20811" y="522"/>
                  <a:pt x="20737" y="660"/>
                  <a:pt x="20704" y="600"/>
                </a:cubicBezTo>
                <a:cubicBezTo>
                  <a:pt x="20692" y="579"/>
                  <a:pt x="20683" y="507"/>
                  <a:pt x="20683" y="438"/>
                </a:cubicBezTo>
                <a:cubicBezTo>
                  <a:pt x="20683" y="317"/>
                  <a:pt x="20671" y="314"/>
                  <a:pt x="20154" y="304"/>
                </a:cubicBezTo>
                <a:lnTo>
                  <a:pt x="19697" y="294"/>
                </a:lnTo>
                <a:cubicBezTo>
                  <a:pt x="19668" y="295"/>
                  <a:pt x="19658" y="299"/>
                  <a:pt x="19625" y="299"/>
                </a:cubicBezTo>
                <a:lnTo>
                  <a:pt x="19615" y="511"/>
                </a:lnTo>
                <a:cubicBezTo>
                  <a:pt x="19603" y="778"/>
                  <a:pt x="19546" y="775"/>
                  <a:pt x="19524" y="506"/>
                </a:cubicBezTo>
                <a:cubicBezTo>
                  <a:pt x="19509" y="316"/>
                  <a:pt x="19503" y="308"/>
                  <a:pt x="19363" y="307"/>
                </a:cubicBezTo>
                <a:cubicBezTo>
                  <a:pt x="19284" y="306"/>
                  <a:pt x="19202" y="331"/>
                  <a:pt x="19182" y="361"/>
                </a:cubicBezTo>
                <a:cubicBezTo>
                  <a:pt x="19158" y="394"/>
                  <a:pt x="19136" y="391"/>
                  <a:pt x="19123" y="353"/>
                </a:cubicBezTo>
                <a:cubicBezTo>
                  <a:pt x="19112" y="321"/>
                  <a:pt x="19084" y="295"/>
                  <a:pt x="19059" y="293"/>
                </a:cubicBezTo>
                <a:close/>
                <a:moveTo>
                  <a:pt x="12384" y="299"/>
                </a:moveTo>
                <a:lnTo>
                  <a:pt x="12384" y="908"/>
                </a:lnTo>
                <a:lnTo>
                  <a:pt x="12384" y="929"/>
                </a:lnTo>
                <a:lnTo>
                  <a:pt x="12384" y="1560"/>
                </a:lnTo>
                <a:lnTo>
                  <a:pt x="12577" y="1559"/>
                </a:lnTo>
                <a:lnTo>
                  <a:pt x="12610" y="1559"/>
                </a:lnTo>
                <a:cubicBezTo>
                  <a:pt x="12614" y="1559"/>
                  <a:pt x="12616" y="1559"/>
                  <a:pt x="12619" y="1559"/>
                </a:cubicBezTo>
                <a:cubicBezTo>
                  <a:pt x="12739" y="1556"/>
                  <a:pt x="12844" y="1534"/>
                  <a:pt x="12853" y="1507"/>
                </a:cubicBezTo>
                <a:cubicBezTo>
                  <a:pt x="12863" y="1478"/>
                  <a:pt x="12888" y="1472"/>
                  <a:pt x="12908" y="1495"/>
                </a:cubicBezTo>
                <a:cubicBezTo>
                  <a:pt x="12929" y="1519"/>
                  <a:pt x="12971" y="1540"/>
                  <a:pt x="13002" y="1545"/>
                </a:cubicBezTo>
                <a:cubicBezTo>
                  <a:pt x="13053" y="1551"/>
                  <a:pt x="13060" y="1489"/>
                  <a:pt x="13060" y="935"/>
                </a:cubicBezTo>
                <a:lnTo>
                  <a:pt x="13060" y="932"/>
                </a:lnTo>
                <a:lnTo>
                  <a:pt x="13060" y="320"/>
                </a:lnTo>
                <a:lnTo>
                  <a:pt x="13014" y="317"/>
                </a:lnTo>
                <a:lnTo>
                  <a:pt x="12721" y="307"/>
                </a:lnTo>
                <a:lnTo>
                  <a:pt x="12384" y="299"/>
                </a:lnTo>
                <a:close/>
                <a:moveTo>
                  <a:pt x="10752" y="302"/>
                </a:moveTo>
                <a:cubicBezTo>
                  <a:pt x="10549" y="299"/>
                  <a:pt x="10487" y="318"/>
                  <a:pt x="10473" y="386"/>
                </a:cubicBezTo>
                <a:cubicBezTo>
                  <a:pt x="10462" y="435"/>
                  <a:pt x="10440" y="457"/>
                  <a:pt x="10422" y="437"/>
                </a:cubicBezTo>
                <a:cubicBezTo>
                  <a:pt x="10412" y="426"/>
                  <a:pt x="10404" y="453"/>
                  <a:pt x="10398" y="508"/>
                </a:cubicBezTo>
                <a:cubicBezTo>
                  <a:pt x="10398" y="510"/>
                  <a:pt x="10398" y="512"/>
                  <a:pt x="10397" y="514"/>
                </a:cubicBezTo>
                <a:cubicBezTo>
                  <a:pt x="10396" y="527"/>
                  <a:pt x="10397" y="557"/>
                  <a:pt x="10396" y="573"/>
                </a:cubicBezTo>
                <a:cubicBezTo>
                  <a:pt x="10393" y="646"/>
                  <a:pt x="10392" y="740"/>
                  <a:pt x="10391" y="837"/>
                </a:cubicBezTo>
                <a:cubicBezTo>
                  <a:pt x="10393" y="1057"/>
                  <a:pt x="10404" y="1160"/>
                  <a:pt x="10430" y="1151"/>
                </a:cubicBezTo>
                <a:cubicBezTo>
                  <a:pt x="10455" y="1142"/>
                  <a:pt x="10474" y="1215"/>
                  <a:pt x="10480" y="1342"/>
                </a:cubicBezTo>
                <a:cubicBezTo>
                  <a:pt x="10488" y="1531"/>
                  <a:pt x="10498" y="1548"/>
                  <a:pt x="10598" y="1560"/>
                </a:cubicBezTo>
                <a:cubicBezTo>
                  <a:pt x="10642" y="1566"/>
                  <a:pt x="10680" y="1552"/>
                  <a:pt x="10704" y="1532"/>
                </a:cubicBezTo>
                <a:cubicBezTo>
                  <a:pt x="10713" y="1524"/>
                  <a:pt x="10726" y="1519"/>
                  <a:pt x="10730" y="1508"/>
                </a:cubicBezTo>
                <a:cubicBezTo>
                  <a:pt x="10742" y="1473"/>
                  <a:pt x="10754" y="1474"/>
                  <a:pt x="10771" y="1492"/>
                </a:cubicBezTo>
                <a:cubicBezTo>
                  <a:pt x="10776" y="1496"/>
                  <a:pt x="10781" y="1496"/>
                  <a:pt x="10786" y="1503"/>
                </a:cubicBezTo>
                <a:cubicBezTo>
                  <a:pt x="10831" y="1565"/>
                  <a:pt x="11001" y="1561"/>
                  <a:pt x="11055" y="1497"/>
                </a:cubicBezTo>
                <a:cubicBezTo>
                  <a:pt x="11057" y="1494"/>
                  <a:pt x="11060" y="1496"/>
                  <a:pt x="11063" y="1494"/>
                </a:cubicBezTo>
                <a:cubicBezTo>
                  <a:pt x="11069" y="1487"/>
                  <a:pt x="11076" y="1482"/>
                  <a:pt x="11084" y="1486"/>
                </a:cubicBezTo>
                <a:cubicBezTo>
                  <a:pt x="11094" y="1487"/>
                  <a:pt x="11103" y="1495"/>
                  <a:pt x="11109" y="1510"/>
                </a:cubicBezTo>
                <a:cubicBezTo>
                  <a:pt x="11110" y="1511"/>
                  <a:pt x="11111" y="1510"/>
                  <a:pt x="11113" y="1511"/>
                </a:cubicBezTo>
                <a:cubicBezTo>
                  <a:pt x="11113" y="1512"/>
                  <a:pt x="11113" y="1514"/>
                  <a:pt x="11113" y="1514"/>
                </a:cubicBezTo>
                <a:cubicBezTo>
                  <a:pt x="11136" y="1547"/>
                  <a:pt x="11196" y="1566"/>
                  <a:pt x="11249" y="1560"/>
                </a:cubicBezTo>
                <a:lnTo>
                  <a:pt x="11294" y="1556"/>
                </a:lnTo>
                <a:lnTo>
                  <a:pt x="11355" y="1546"/>
                </a:lnTo>
                <a:lnTo>
                  <a:pt x="11355" y="932"/>
                </a:lnTo>
                <a:lnTo>
                  <a:pt x="11355" y="919"/>
                </a:lnTo>
                <a:cubicBezTo>
                  <a:pt x="11355" y="508"/>
                  <a:pt x="11351" y="363"/>
                  <a:pt x="11329" y="312"/>
                </a:cubicBezTo>
                <a:lnTo>
                  <a:pt x="11242" y="302"/>
                </a:lnTo>
                <a:cubicBezTo>
                  <a:pt x="11208" y="298"/>
                  <a:pt x="11187" y="301"/>
                  <a:pt x="11169" y="309"/>
                </a:cubicBezTo>
                <a:cubicBezTo>
                  <a:pt x="11161" y="315"/>
                  <a:pt x="11153" y="323"/>
                  <a:pt x="11147" y="332"/>
                </a:cubicBezTo>
                <a:cubicBezTo>
                  <a:pt x="11139" y="344"/>
                  <a:pt x="11129" y="353"/>
                  <a:pt x="11129" y="373"/>
                </a:cubicBezTo>
                <a:cubicBezTo>
                  <a:pt x="11129" y="510"/>
                  <a:pt x="11062" y="547"/>
                  <a:pt x="11044" y="421"/>
                </a:cubicBezTo>
                <a:cubicBezTo>
                  <a:pt x="11040" y="395"/>
                  <a:pt x="11036" y="376"/>
                  <a:pt x="11027" y="361"/>
                </a:cubicBezTo>
                <a:cubicBezTo>
                  <a:pt x="11007" y="325"/>
                  <a:pt x="10937" y="314"/>
                  <a:pt x="10837" y="309"/>
                </a:cubicBezTo>
                <a:cubicBezTo>
                  <a:pt x="10799" y="312"/>
                  <a:pt x="10771" y="311"/>
                  <a:pt x="10752" y="302"/>
                </a:cubicBezTo>
                <a:close/>
                <a:moveTo>
                  <a:pt x="17860" y="304"/>
                </a:moveTo>
                <a:cubicBezTo>
                  <a:pt x="17837" y="319"/>
                  <a:pt x="17819" y="379"/>
                  <a:pt x="17813" y="481"/>
                </a:cubicBezTo>
                <a:cubicBezTo>
                  <a:pt x="17801" y="711"/>
                  <a:pt x="17745" y="707"/>
                  <a:pt x="17723" y="476"/>
                </a:cubicBezTo>
                <a:cubicBezTo>
                  <a:pt x="17708" y="320"/>
                  <a:pt x="17697" y="309"/>
                  <a:pt x="17554" y="307"/>
                </a:cubicBezTo>
                <a:lnTo>
                  <a:pt x="17401" y="305"/>
                </a:lnTo>
                <a:lnTo>
                  <a:pt x="17401" y="926"/>
                </a:lnTo>
                <a:lnTo>
                  <a:pt x="17401" y="932"/>
                </a:lnTo>
                <a:lnTo>
                  <a:pt x="17401" y="1548"/>
                </a:lnTo>
                <a:lnTo>
                  <a:pt x="17509" y="1548"/>
                </a:lnTo>
                <a:cubicBezTo>
                  <a:pt x="17578" y="1542"/>
                  <a:pt x="17616" y="1508"/>
                  <a:pt x="17627" y="1437"/>
                </a:cubicBezTo>
                <a:cubicBezTo>
                  <a:pt x="17648" y="1301"/>
                  <a:pt x="17703" y="1301"/>
                  <a:pt x="17723" y="1437"/>
                </a:cubicBezTo>
                <a:cubicBezTo>
                  <a:pt x="17733" y="1504"/>
                  <a:pt x="17772" y="1547"/>
                  <a:pt x="17828" y="1551"/>
                </a:cubicBezTo>
                <a:lnTo>
                  <a:pt x="17916" y="1551"/>
                </a:lnTo>
                <a:lnTo>
                  <a:pt x="17916" y="924"/>
                </a:lnTo>
                <a:cubicBezTo>
                  <a:pt x="17916" y="474"/>
                  <a:pt x="17908" y="333"/>
                  <a:pt x="17881" y="304"/>
                </a:cubicBezTo>
                <a:lnTo>
                  <a:pt x="17860" y="304"/>
                </a:lnTo>
                <a:close/>
                <a:moveTo>
                  <a:pt x="18178" y="304"/>
                </a:moveTo>
                <a:cubicBezTo>
                  <a:pt x="18149" y="332"/>
                  <a:pt x="18141" y="468"/>
                  <a:pt x="18141" y="932"/>
                </a:cubicBezTo>
                <a:lnTo>
                  <a:pt x="18141" y="937"/>
                </a:lnTo>
                <a:cubicBezTo>
                  <a:pt x="18141" y="1194"/>
                  <a:pt x="18144" y="1354"/>
                  <a:pt x="18151" y="1448"/>
                </a:cubicBezTo>
                <a:cubicBezTo>
                  <a:pt x="18152" y="1461"/>
                  <a:pt x="18153" y="1464"/>
                  <a:pt x="18154" y="1475"/>
                </a:cubicBezTo>
                <a:cubicBezTo>
                  <a:pt x="18157" y="1503"/>
                  <a:pt x="18161" y="1532"/>
                  <a:pt x="18166" y="1546"/>
                </a:cubicBezTo>
                <a:cubicBezTo>
                  <a:pt x="18167" y="1550"/>
                  <a:pt x="18169" y="1550"/>
                  <a:pt x="18171" y="1552"/>
                </a:cubicBezTo>
                <a:cubicBezTo>
                  <a:pt x="18176" y="1563"/>
                  <a:pt x="18181" y="1571"/>
                  <a:pt x="18188" y="1571"/>
                </a:cubicBezTo>
                <a:cubicBezTo>
                  <a:pt x="18189" y="1571"/>
                  <a:pt x="18189" y="1571"/>
                  <a:pt x="18189" y="1571"/>
                </a:cubicBezTo>
                <a:cubicBezTo>
                  <a:pt x="18190" y="1571"/>
                  <a:pt x="18191" y="1570"/>
                  <a:pt x="18192" y="1570"/>
                </a:cubicBezTo>
                <a:cubicBezTo>
                  <a:pt x="18230" y="1565"/>
                  <a:pt x="18238" y="1452"/>
                  <a:pt x="18238" y="932"/>
                </a:cubicBezTo>
                <a:cubicBezTo>
                  <a:pt x="18238" y="468"/>
                  <a:pt x="18230" y="332"/>
                  <a:pt x="18201" y="304"/>
                </a:cubicBezTo>
                <a:lnTo>
                  <a:pt x="18178" y="304"/>
                </a:lnTo>
                <a:close/>
                <a:moveTo>
                  <a:pt x="18344" y="304"/>
                </a:moveTo>
                <a:lnTo>
                  <a:pt x="18339" y="923"/>
                </a:lnTo>
                <a:lnTo>
                  <a:pt x="18332" y="1522"/>
                </a:lnTo>
                <a:cubicBezTo>
                  <a:pt x="18346" y="1536"/>
                  <a:pt x="18361" y="1548"/>
                  <a:pt x="18384" y="1556"/>
                </a:cubicBezTo>
                <a:lnTo>
                  <a:pt x="18460" y="1560"/>
                </a:lnTo>
                <a:cubicBezTo>
                  <a:pt x="18531" y="1565"/>
                  <a:pt x="18598" y="1543"/>
                  <a:pt x="18609" y="1510"/>
                </a:cubicBezTo>
                <a:cubicBezTo>
                  <a:pt x="18616" y="1488"/>
                  <a:pt x="18625" y="1481"/>
                  <a:pt x="18636" y="1481"/>
                </a:cubicBezTo>
                <a:cubicBezTo>
                  <a:pt x="18645" y="1482"/>
                  <a:pt x="18656" y="1490"/>
                  <a:pt x="18668" y="1508"/>
                </a:cubicBezTo>
                <a:cubicBezTo>
                  <a:pt x="18681" y="1527"/>
                  <a:pt x="18710" y="1542"/>
                  <a:pt x="18743" y="1551"/>
                </a:cubicBezTo>
                <a:cubicBezTo>
                  <a:pt x="18754" y="1550"/>
                  <a:pt x="18766" y="1550"/>
                  <a:pt x="18777" y="1541"/>
                </a:cubicBezTo>
                <a:cubicBezTo>
                  <a:pt x="18808" y="1517"/>
                  <a:pt x="18851" y="1500"/>
                  <a:pt x="18873" y="1507"/>
                </a:cubicBezTo>
                <a:cubicBezTo>
                  <a:pt x="18903" y="1515"/>
                  <a:pt x="18913" y="1362"/>
                  <a:pt x="18913" y="897"/>
                </a:cubicBezTo>
                <a:cubicBezTo>
                  <a:pt x="18913" y="534"/>
                  <a:pt x="18909" y="385"/>
                  <a:pt x="18894" y="345"/>
                </a:cubicBezTo>
                <a:cubicBezTo>
                  <a:pt x="18890" y="342"/>
                  <a:pt x="18883" y="341"/>
                  <a:pt x="18878" y="339"/>
                </a:cubicBezTo>
                <a:cubicBezTo>
                  <a:pt x="18876" y="341"/>
                  <a:pt x="18874" y="336"/>
                  <a:pt x="18871" y="340"/>
                </a:cubicBezTo>
                <a:cubicBezTo>
                  <a:pt x="18840" y="387"/>
                  <a:pt x="18818" y="387"/>
                  <a:pt x="18790" y="335"/>
                </a:cubicBezTo>
                <a:cubicBezTo>
                  <a:pt x="18784" y="324"/>
                  <a:pt x="18777" y="325"/>
                  <a:pt x="18772" y="318"/>
                </a:cubicBezTo>
                <a:cubicBezTo>
                  <a:pt x="18758" y="316"/>
                  <a:pt x="18733" y="316"/>
                  <a:pt x="18717" y="315"/>
                </a:cubicBezTo>
                <a:cubicBezTo>
                  <a:pt x="18708" y="322"/>
                  <a:pt x="18701" y="322"/>
                  <a:pt x="18689" y="335"/>
                </a:cubicBezTo>
                <a:cubicBezTo>
                  <a:pt x="18650" y="380"/>
                  <a:pt x="18620" y="384"/>
                  <a:pt x="18608" y="348"/>
                </a:cubicBezTo>
                <a:cubicBezTo>
                  <a:pt x="18602" y="330"/>
                  <a:pt x="18575" y="316"/>
                  <a:pt x="18542" y="305"/>
                </a:cubicBezTo>
                <a:cubicBezTo>
                  <a:pt x="18534" y="305"/>
                  <a:pt x="18534" y="304"/>
                  <a:pt x="18525" y="304"/>
                </a:cubicBezTo>
                <a:lnTo>
                  <a:pt x="18344" y="304"/>
                </a:lnTo>
                <a:close/>
                <a:moveTo>
                  <a:pt x="7079" y="307"/>
                </a:moveTo>
                <a:lnTo>
                  <a:pt x="6996" y="312"/>
                </a:lnTo>
                <a:lnTo>
                  <a:pt x="6912" y="315"/>
                </a:lnTo>
                <a:cubicBezTo>
                  <a:pt x="6888" y="399"/>
                  <a:pt x="6884" y="579"/>
                  <a:pt x="6884" y="927"/>
                </a:cubicBezTo>
                <a:lnTo>
                  <a:pt x="6884" y="934"/>
                </a:lnTo>
                <a:lnTo>
                  <a:pt x="6884" y="1552"/>
                </a:lnTo>
                <a:lnTo>
                  <a:pt x="6996" y="1548"/>
                </a:lnTo>
                <a:lnTo>
                  <a:pt x="7108" y="1545"/>
                </a:lnTo>
                <a:lnTo>
                  <a:pt x="7108" y="924"/>
                </a:lnTo>
                <a:cubicBezTo>
                  <a:pt x="7108" y="492"/>
                  <a:pt x="7106" y="359"/>
                  <a:pt x="7079" y="307"/>
                </a:cubicBezTo>
                <a:close/>
                <a:moveTo>
                  <a:pt x="7365" y="307"/>
                </a:moveTo>
                <a:cubicBezTo>
                  <a:pt x="7331" y="313"/>
                  <a:pt x="7296" y="352"/>
                  <a:pt x="7287" y="394"/>
                </a:cubicBezTo>
                <a:cubicBezTo>
                  <a:pt x="7277" y="437"/>
                  <a:pt x="7256" y="457"/>
                  <a:pt x="7238" y="437"/>
                </a:cubicBezTo>
                <a:cubicBezTo>
                  <a:pt x="7227" y="425"/>
                  <a:pt x="7219" y="465"/>
                  <a:pt x="7213" y="552"/>
                </a:cubicBezTo>
                <a:cubicBezTo>
                  <a:pt x="7208" y="630"/>
                  <a:pt x="7207" y="759"/>
                  <a:pt x="7206" y="910"/>
                </a:cubicBezTo>
                <a:cubicBezTo>
                  <a:pt x="7207" y="1195"/>
                  <a:pt x="7217" y="1333"/>
                  <a:pt x="7239" y="1309"/>
                </a:cubicBezTo>
                <a:cubicBezTo>
                  <a:pt x="7258" y="1288"/>
                  <a:pt x="7282" y="1323"/>
                  <a:pt x="7292" y="1389"/>
                </a:cubicBezTo>
                <a:cubicBezTo>
                  <a:pt x="7302" y="1456"/>
                  <a:pt x="7320" y="1499"/>
                  <a:pt x="7335" y="1483"/>
                </a:cubicBezTo>
                <a:cubicBezTo>
                  <a:pt x="7349" y="1467"/>
                  <a:pt x="7371" y="1479"/>
                  <a:pt x="7382" y="1511"/>
                </a:cubicBezTo>
                <a:cubicBezTo>
                  <a:pt x="7387" y="1526"/>
                  <a:pt x="7390" y="1527"/>
                  <a:pt x="7394" y="1535"/>
                </a:cubicBezTo>
                <a:cubicBezTo>
                  <a:pt x="7399" y="1545"/>
                  <a:pt x="7404" y="1555"/>
                  <a:pt x="7408" y="1556"/>
                </a:cubicBezTo>
                <a:cubicBezTo>
                  <a:pt x="7426" y="1546"/>
                  <a:pt x="7430" y="1386"/>
                  <a:pt x="7430" y="935"/>
                </a:cubicBezTo>
                <a:cubicBezTo>
                  <a:pt x="7430" y="731"/>
                  <a:pt x="7427" y="658"/>
                  <a:pt x="7424" y="563"/>
                </a:cubicBezTo>
                <a:cubicBezTo>
                  <a:pt x="7415" y="389"/>
                  <a:pt x="7403" y="303"/>
                  <a:pt x="7367" y="307"/>
                </a:cubicBezTo>
                <a:cubicBezTo>
                  <a:pt x="7366" y="307"/>
                  <a:pt x="7366" y="307"/>
                  <a:pt x="7365" y="307"/>
                </a:cubicBezTo>
                <a:close/>
                <a:moveTo>
                  <a:pt x="8001" y="307"/>
                </a:moveTo>
                <a:cubicBezTo>
                  <a:pt x="7802" y="306"/>
                  <a:pt x="7632" y="327"/>
                  <a:pt x="7623" y="351"/>
                </a:cubicBezTo>
                <a:cubicBezTo>
                  <a:pt x="7614" y="376"/>
                  <a:pt x="7612" y="659"/>
                  <a:pt x="7617" y="980"/>
                </a:cubicBezTo>
                <a:cubicBezTo>
                  <a:pt x="7627" y="1560"/>
                  <a:pt x="7641" y="1612"/>
                  <a:pt x="7742" y="1497"/>
                </a:cubicBezTo>
                <a:cubicBezTo>
                  <a:pt x="7763" y="1473"/>
                  <a:pt x="7790" y="1482"/>
                  <a:pt x="7802" y="1516"/>
                </a:cubicBezTo>
                <a:cubicBezTo>
                  <a:pt x="7807" y="1530"/>
                  <a:pt x="7814" y="1537"/>
                  <a:pt x="7823" y="1541"/>
                </a:cubicBezTo>
                <a:cubicBezTo>
                  <a:pt x="7846" y="1532"/>
                  <a:pt x="7863" y="1517"/>
                  <a:pt x="7869" y="1500"/>
                </a:cubicBezTo>
                <a:cubicBezTo>
                  <a:pt x="7879" y="1472"/>
                  <a:pt x="7899" y="1474"/>
                  <a:pt x="7920" y="1499"/>
                </a:cubicBezTo>
                <a:cubicBezTo>
                  <a:pt x="7950" y="1492"/>
                  <a:pt x="7983" y="1493"/>
                  <a:pt x="8010" y="1511"/>
                </a:cubicBezTo>
                <a:cubicBezTo>
                  <a:pt x="8083" y="1561"/>
                  <a:pt x="8266" y="1563"/>
                  <a:pt x="8282" y="1514"/>
                </a:cubicBezTo>
                <a:cubicBezTo>
                  <a:pt x="8294" y="1481"/>
                  <a:pt x="8317" y="1468"/>
                  <a:pt x="8333" y="1486"/>
                </a:cubicBezTo>
                <a:cubicBezTo>
                  <a:pt x="8351" y="1506"/>
                  <a:pt x="8363" y="1276"/>
                  <a:pt x="8363" y="923"/>
                </a:cubicBezTo>
                <a:cubicBezTo>
                  <a:pt x="8363" y="920"/>
                  <a:pt x="8363" y="918"/>
                  <a:pt x="8363" y="915"/>
                </a:cubicBezTo>
                <a:cubicBezTo>
                  <a:pt x="8363" y="541"/>
                  <a:pt x="8351" y="298"/>
                  <a:pt x="8333" y="318"/>
                </a:cubicBezTo>
                <a:cubicBezTo>
                  <a:pt x="8321" y="331"/>
                  <a:pt x="8307" y="323"/>
                  <a:pt x="8296" y="309"/>
                </a:cubicBezTo>
                <a:lnTo>
                  <a:pt x="8001" y="307"/>
                </a:lnTo>
                <a:close/>
                <a:moveTo>
                  <a:pt x="13416" y="307"/>
                </a:moveTo>
                <a:cubicBezTo>
                  <a:pt x="13380" y="302"/>
                  <a:pt x="13348" y="345"/>
                  <a:pt x="13338" y="416"/>
                </a:cubicBezTo>
                <a:cubicBezTo>
                  <a:pt x="13328" y="481"/>
                  <a:pt x="13305" y="518"/>
                  <a:pt x="13286" y="497"/>
                </a:cubicBezTo>
                <a:cubicBezTo>
                  <a:pt x="13263" y="471"/>
                  <a:pt x="13252" y="612"/>
                  <a:pt x="13252" y="919"/>
                </a:cubicBezTo>
                <a:lnTo>
                  <a:pt x="13252" y="932"/>
                </a:lnTo>
                <a:cubicBezTo>
                  <a:pt x="13252" y="1235"/>
                  <a:pt x="13264" y="1392"/>
                  <a:pt x="13284" y="1369"/>
                </a:cubicBezTo>
                <a:cubicBezTo>
                  <a:pt x="13302" y="1349"/>
                  <a:pt x="13326" y="1373"/>
                  <a:pt x="13337" y="1423"/>
                </a:cubicBezTo>
                <a:cubicBezTo>
                  <a:pt x="13347" y="1473"/>
                  <a:pt x="13368" y="1499"/>
                  <a:pt x="13382" y="1483"/>
                </a:cubicBezTo>
                <a:cubicBezTo>
                  <a:pt x="13397" y="1466"/>
                  <a:pt x="13418" y="1479"/>
                  <a:pt x="13430" y="1511"/>
                </a:cubicBezTo>
                <a:cubicBezTo>
                  <a:pt x="13433" y="1520"/>
                  <a:pt x="13434" y="1521"/>
                  <a:pt x="13437" y="1527"/>
                </a:cubicBezTo>
                <a:cubicBezTo>
                  <a:pt x="13450" y="1521"/>
                  <a:pt x="13460" y="1514"/>
                  <a:pt x="13468" y="1505"/>
                </a:cubicBezTo>
                <a:cubicBezTo>
                  <a:pt x="13468" y="1504"/>
                  <a:pt x="13468" y="1504"/>
                  <a:pt x="13468" y="1503"/>
                </a:cubicBezTo>
                <a:cubicBezTo>
                  <a:pt x="13475" y="1422"/>
                  <a:pt x="13478" y="1251"/>
                  <a:pt x="13478" y="945"/>
                </a:cubicBezTo>
                <a:cubicBezTo>
                  <a:pt x="13478" y="435"/>
                  <a:pt x="13471" y="340"/>
                  <a:pt x="13431" y="318"/>
                </a:cubicBezTo>
                <a:cubicBezTo>
                  <a:pt x="13428" y="317"/>
                  <a:pt x="13424" y="311"/>
                  <a:pt x="13420" y="309"/>
                </a:cubicBezTo>
                <a:cubicBezTo>
                  <a:pt x="13419" y="308"/>
                  <a:pt x="13418" y="308"/>
                  <a:pt x="13416" y="307"/>
                </a:cubicBezTo>
                <a:close/>
                <a:moveTo>
                  <a:pt x="12239" y="312"/>
                </a:moveTo>
                <a:cubicBezTo>
                  <a:pt x="12199" y="312"/>
                  <a:pt x="12191" y="419"/>
                  <a:pt x="12191" y="932"/>
                </a:cubicBezTo>
                <a:cubicBezTo>
                  <a:pt x="12191" y="1424"/>
                  <a:pt x="12199" y="1539"/>
                  <a:pt x="12235" y="1548"/>
                </a:cubicBezTo>
                <a:cubicBezTo>
                  <a:pt x="12241" y="1548"/>
                  <a:pt x="12246" y="1546"/>
                  <a:pt x="12250" y="1541"/>
                </a:cubicBezTo>
                <a:cubicBezTo>
                  <a:pt x="12252" y="1540"/>
                  <a:pt x="12254" y="1537"/>
                  <a:pt x="12255" y="1535"/>
                </a:cubicBezTo>
                <a:cubicBezTo>
                  <a:pt x="12261" y="1527"/>
                  <a:pt x="12265" y="1515"/>
                  <a:pt x="12268" y="1497"/>
                </a:cubicBezTo>
                <a:cubicBezTo>
                  <a:pt x="12269" y="1497"/>
                  <a:pt x="12268" y="1496"/>
                  <a:pt x="12268" y="1495"/>
                </a:cubicBezTo>
                <a:cubicBezTo>
                  <a:pt x="12274" y="1468"/>
                  <a:pt x="12276" y="1413"/>
                  <a:pt x="12279" y="1359"/>
                </a:cubicBezTo>
                <a:cubicBezTo>
                  <a:pt x="12284" y="1266"/>
                  <a:pt x="12288" y="1151"/>
                  <a:pt x="12288" y="935"/>
                </a:cubicBezTo>
                <a:cubicBezTo>
                  <a:pt x="12288" y="933"/>
                  <a:pt x="12288" y="931"/>
                  <a:pt x="12288" y="929"/>
                </a:cubicBezTo>
                <a:cubicBezTo>
                  <a:pt x="12288" y="927"/>
                  <a:pt x="12288" y="928"/>
                  <a:pt x="12288" y="926"/>
                </a:cubicBezTo>
                <a:cubicBezTo>
                  <a:pt x="12288" y="675"/>
                  <a:pt x="12285" y="524"/>
                  <a:pt x="12278" y="429"/>
                </a:cubicBezTo>
                <a:cubicBezTo>
                  <a:pt x="12271" y="338"/>
                  <a:pt x="12259" y="312"/>
                  <a:pt x="12239" y="312"/>
                </a:cubicBezTo>
                <a:close/>
                <a:moveTo>
                  <a:pt x="14491" y="312"/>
                </a:moveTo>
                <a:cubicBezTo>
                  <a:pt x="14481" y="312"/>
                  <a:pt x="14473" y="318"/>
                  <a:pt x="14466" y="335"/>
                </a:cubicBezTo>
                <a:cubicBezTo>
                  <a:pt x="14460" y="354"/>
                  <a:pt x="14455" y="383"/>
                  <a:pt x="14452" y="429"/>
                </a:cubicBezTo>
                <a:cubicBezTo>
                  <a:pt x="14445" y="517"/>
                  <a:pt x="14442" y="665"/>
                  <a:pt x="14442" y="908"/>
                </a:cubicBezTo>
                <a:cubicBezTo>
                  <a:pt x="14442" y="915"/>
                  <a:pt x="14442" y="916"/>
                  <a:pt x="14442" y="923"/>
                </a:cubicBezTo>
                <a:cubicBezTo>
                  <a:pt x="14442" y="1332"/>
                  <a:pt x="14454" y="1513"/>
                  <a:pt x="14482" y="1533"/>
                </a:cubicBezTo>
                <a:cubicBezTo>
                  <a:pt x="14490" y="1539"/>
                  <a:pt x="14493" y="1541"/>
                  <a:pt x="14500" y="1546"/>
                </a:cubicBezTo>
                <a:cubicBezTo>
                  <a:pt x="14513" y="1542"/>
                  <a:pt x="14524" y="1535"/>
                  <a:pt x="14532" y="1527"/>
                </a:cubicBezTo>
                <a:cubicBezTo>
                  <a:pt x="14536" y="1496"/>
                  <a:pt x="14539" y="1265"/>
                  <a:pt x="14539" y="940"/>
                </a:cubicBezTo>
                <a:cubicBezTo>
                  <a:pt x="14539" y="679"/>
                  <a:pt x="14536" y="521"/>
                  <a:pt x="14529" y="429"/>
                </a:cubicBezTo>
                <a:cubicBezTo>
                  <a:pt x="14526" y="383"/>
                  <a:pt x="14521" y="355"/>
                  <a:pt x="14515" y="337"/>
                </a:cubicBezTo>
                <a:cubicBezTo>
                  <a:pt x="14508" y="319"/>
                  <a:pt x="14501" y="312"/>
                  <a:pt x="14491" y="312"/>
                </a:cubicBezTo>
                <a:close/>
                <a:moveTo>
                  <a:pt x="14835" y="312"/>
                </a:moveTo>
                <a:cubicBezTo>
                  <a:pt x="14774" y="329"/>
                  <a:pt x="14745" y="364"/>
                  <a:pt x="14732" y="459"/>
                </a:cubicBezTo>
                <a:lnTo>
                  <a:pt x="14732" y="620"/>
                </a:lnTo>
                <a:cubicBezTo>
                  <a:pt x="14732" y="838"/>
                  <a:pt x="14744" y="926"/>
                  <a:pt x="14772" y="916"/>
                </a:cubicBezTo>
                <a:cubicBezTo>
                  <a:pt x="14800" y="906"/>
                  <a:pt x="14816" y="1006"/>
                  <a:pt x="14822" y="1233"/>
                </a:cubicBezTo>
                <a:cubicBezTo>
                  <a:pt x="14831" y="1518"/>
                  <a:pt x="14841" y="1562"/>
                  <a:pt x="14894" y="1556"/>
                </a:cubicBezTo>
                <a:cubicBezTo>
                  <a:pt x="14894" y="1556"/>
                  <a:pt x="14894" y="1556"/>
                  <a:pt x="14895" y="1556"/>
                </a:cubicBezTo>
                <a:cubicBezTo>
                  <a:pt x="14909" y="1554"/>
                  <a:pt x="14920" y="1549"/>
                  <a:pt x="14928" y="1535"/>
                </a:cubicBezTo>
                <a:cubicBezTo>
                  <a:pt x="14937" y="1521"/>
                  <a:pt x="14943" y="1497"/>
                  <a:pt x="14947" y="1454"/>
                </a:cubicBezTo>
                <a:cubicBezTo>
                  <a:pt x="14956" y="1370"/>
                  <a:pt x="14957" y="1215"/>
                  <a:pt x="14957" y="929"/>
                </a:cubicBezTo>
                <a:cubicBezTo>
                  <a:pt x="14957" y="921"/>
                  <a:pt x="14957" y="923"/>
                  <a:pt x="14957" y="915"/>
                </a:cubicBezTo>
                <a:lnTo>
                  <a:pt x="14957" y="312"/>
                </a:lnTo>
                <a:lnTo>
                  <a:pt x="14844" y="312"/>
                </a:lnTo>
                <a:lnTo>
                  <a:pt x="14835" y="312"/>
                </a:lnTo>
                <a:close/>
                <a:moveTo>
                  <a:pt x="11829" y="313"/>
                </a:moveTo>
                <a:cubicBezTo>
                  <a:pt x="11683" y="313"/>
                  <a:pt x="11556" y="332"/>
                  <a:pt x="11547" y="354"/>
                </a:cubicBezTo>
                <a:cubicBezTo>
                  <a:pt x="11538" y="377"/>
                  <a:pt x="11536" y="655"/>
                  <a:pt x="11542" y="970"/>
                </a:cubicBezTo>
                <a:lnTo>
                  <a:pt x="11552" y="1516"/>
                </a:lnTo>
                <a:cubicBezTo>
                  <a:pt x="11567" y="1528"/>
                  <a:pt x="11585" y="1538"/>
                  <a:pt x="11627" y="1545"/>
                </a:cubicBezTo>
                <a:lnTo>
                  <a:pt x="11632" y="1545"/>
                </a:lnTo>
                <a:lnTo>
                  <a:pt x="11823" y="1551"/>
                </a:lnTo>
                <a:lnTo>
                  <a:pt x="11895" y="1552"/>
                </a:lnTo>
                <a:cubicBezTo>
                  <a:pt x="11991" y="1548"/>
                  <a:pt x="12069" y="1537"/>
                  <a:pt x="12094" y="1514"/>
                </a:cubicBezTo>
                <a:lnTo>
                  <a:pt x="12094" y="935"/>
                </a:lnTo>
                <a:lnTo>
                  <a:pt x="12094" y="464"/>
                </a:lnTo>
                <a:cubicBezTo>
                  <a:pt x="12090" y="388"/>
                  <a:pt x="12080" y="339"/>
                  <a:pt x="12056" y="313"/>
                </a:cubicBezTo>
                <a:lnTo>
                  <a:pt x="11829" y="313"/>
                </a:lnTo>
                <a:close/>
                <a:moveTo>
                  <a:pt x="18032" y="521"/>
                </a:moveTo>
                <a:cubicBezTo>
                  <a:pt x="18028" y="503"/>
                  <a:pt x="18025" y="656"/>
                  <a:pt x="18025" y="932"/>
                </a:cubicBezTo>
                <a:cubicBezTo>
                  <a:pt x="18025" y="1300"/>
                  <a:pt x="18031" y="1450"/>
                  <a:pt x="18037" y="1266"/>
                </a:cubicBezTo>
                <a:cubicBezTo>
                  <a:pt x="18043" y="1082"/>
                  <a:pt x="18043" y="781"/>
                  <a:pt x="18037" y="597"/>
                </a:cubicBezTo>
                <a:cubicBezTo>
                  <a:pt x="18035" y="551"/>
                  <a:pt x="18033" y="527"/>
                  <a:pt x="18032" y="521"/>
                </a:cubicBezTo>
                <a:close/>
                <a:moveTo>
                  <a:pt x="11194" y="1804"/>
                </a:moveTo>
                <a:cubicBezTo>
                  <a:pt x="11177" y="1804"/>
                  <a:pt x="11159" y="1812"/>
                  <a:pt x="11144" y="1823"/>
                </a:cubicBezTo>
                <a:cubicBezTo>
                  <a:pt x="11129" y="1834"/>
                  <a:pt x="11118" y="1851"/>
                  <a:pt x="11113" y="1867"/>
                </a:cubicBezTo>
                <a:cubicBezTo>
                  <a:pt x="11098" y="1910"/>
                  <a:pt x="11079" y="1908"/>
                  <a:pt x="11050" y="1864"/>
                </a:cubicBezTo>
                <a:cubicBezTo>
                  <a:pt x="11027" y="1830"/>
                  <a:pt x="10968" y="1816"/>
                  <a:pt x="10912" y="1818"/>
                </a:cubicBezTo>
                <a:cubicBezTo>
                  <a:pt x="10910" y="1819"/>
                  <a:pt x="10908" y="1818"/>
                  <a:pt x="10906" y="1818"/>
                </a:cubicBezTo>
                <a:cubicBezTo>
                  <a:pt x="10852" y="1828"/>
                  <a:pt x="10803" y="1860"/>
                  <a:pt x="10793" y="1909"/>
                </a:cubicBezTo>
                <a:cubicBezTo>
                  <a:pt x="10783" y="1956"/>
                  <a:pt x="10759" y="1970"/>
                  <a:pt x="10735" y="1942"/>
                </a:cubicBezTo>
                <a:cubicBezTo>
                  <a:pt x="10713" y="1916"/>
                  <a:pt x="10684" y="1889"/>
                  <a:pt x="10671" y="1885"/>
                </a:cubicBezTo>
                <a:cubicBezTo>
                  <a:pt x="10658" y="1880"/>
                  <a:pt x="10643" y="1871"/>
                  <a:pt x="10639" y="1864"/>
                </a:cubicBezTo>
                <a:cubicBezTo>
                  <a:pt x="10612" y="1825"/>
                  <a:pt x="10480" y="1832"/>
                  <a:pt x="10466" y="1874"/>
                </a:cubicBezTo>
                <a:cubicBezTo>
                  <a:pt x="10456" y="1901"/>
                  <a:pt x="10436" y="1910"/>
                  <a:pt x="10419" y="1891"/>
                </a:cubicBezTo>
                <a:cubicBezTo>
                  <a:pt x="10410" y="1881"/>
                  <a:pt x="10403" y="1936"/>
                  <a:pt x="10397" y="2041"/>
                </a:cubicBezTo>
                <a:cubicBezTo>
                  <a:pt x="10392" y="2142"/>
                  <a:pt x="10390" y="2292"/>
                  <a:pt x="10390" y="2467"/>
                </a:cubicBezTo>
                <a:cubicBezTo>
                  <a:pt x="10390" y="2829"/>
                  <a:pt x="10402" y="3022"/>
                  <a:pt x="10422" y="2999"/>
                </a:cubicBezTo>
                <a:cubicBezTo>
                  <a:pt x="10440" y="2979"/>
                  <a:pt x="10462" y="2996"/>
                  <a:pt x="10471" y="3040"/>
                </a:cubicBezTo>
                <a:cubicBezTo>
                  <a:pt x="10481" y="3089"/>
                  <a:pt x="10521" y="3110"/>
                  <a:pt x="10564" y="3114"/>
                </a:cubicBezTo>
                <a:cubicBezTo>
                  <a:pt x="10610" y="3111"/>
                  <a:pt x="10638" y="3099"/>
                  <a:pt x="10669" y="3088"/>
                </a:cubicBezTo>
                <a:cubicBezTo>
                  <a:pt x="10670" y="3087"/>
                  <a:pt x="10670" y="3086"/>
                  <a:pt x="10670" y="3086"/>
                </a:cubicBezTo>
                <a:cubicBezTo>
                  <a:pt x="10691" y="3068"/>
                  <a:pt x="10707" y="3043"/>
                  <a:pt x="10711" y="3012"/>
                </a:cubicBezTo>
                <a:cubicBezTo>
                  <a:pt x="10732" y="2875"/>
                  <a:pt x="10787" y="2874"/>
                  <a:pt x="10807" y="3010"/>
                </a:cubicBezTo>
                <a:cubicBezTo>
                  <a:pt x="10817" y="3073"/>
                  <a:pt x="10865" y="3114"/>
                  <a:pt x="10914" y="3132"/>
                </a:cubicBezTo>
                <a:cubicBezTo>
                  <a:pt x="10957" y="3133"/>
                  <a:pt x="10997" y="3120"/>
                  <a:pt x="11025" y="3100"/>
                </a:cubicBezTo>
                <a:cubicBezTo>
                  <a:pt x="11030" y="3090"/>
                  <a:pt x="11033" y="3078"/>
                  <a:pt x="11033" y="3064"/>
                </a:cubicBezTo>
                <a:cubicBezTo>
                  <a:pt x="11033" y="2928"/>
                  <a:pt x="11099" y="2886"/>
                  <a:pt x="11117" y="3010"/>
                </a:cubicBezTo>
                <a:cubicBezTo>
                  <a:pt x="11126" y="3071"/>
                  <a:pt x="11161" y="3122"/>
                  <a:pt x="11196" y="3127"/>
                </a:cubicBezTo>
                <a:cubicBezTo>
                  <a:pt x="11254" y="3135"/>
                  <a:pt x="11258" y="3093"/>
                  <a:pt x="11258" y="2470"/>
                </a:cubicBezTo>
                <a:cubicBezTo>
                  <a:pt x="11258" y="2231"/>
                  <a:pt x="11255" y="2132"/>
                  <a:pt x="11251" y="2034"/>
                </a:cubicBezTo>
                <a:cubicBezTo>
                  <a:pt x="11242" y="1884"/>
                  <a:pt x="11229" y="1805"/>
                  <a:pt x="11196" y="1804"/>
                </a:cubicBezTo>
                <a:cubicBezTo>
                  <a:pt x="11195" y="1804"/>
                  <a:pt x="11195" y="1804"/>
                  <a:pt x="11194" y="1804"/>
                </a:cubicBezTo>
                <a:close/>
                <a:moveTo>
                  <a:pt x="19059" y="1807"/>
                </a:moveTo>
                <a:cubicBezTo>
                  <a:pt x="19047" y="1808"/>
                  <a:pt x="19039" y="1827"/>
                  <a:pt x="19031" y="1852"/>
                </a:cubicBezTo>
                <a:cubicBezTo>
                  <a:pt x="19015" y="1920"/>
                  <a:pt x="19010" y="2085"/>
                  <a:pt x="19010" y="2466"/>
                </a:cubicBezTo>
                <a:cubicBezTo>
                  <a:pt x="19010" y="2854"/>
                  <a:pt x="19015" y="3017"/>
                  <a:pt x="19032" y="3083"/>
                </a:cubicBezTo>
                <a:cubicBezTo>
                  <a:pt x="19041" y="3103"/>
                  <a:pt x="19050" y="3115"/>
                  <a:pt x="19060" y="3122"/>
                </a:cubicBezTo>
                <a:cubicBezTo>
                  <a:pt x="19077" y="3120"/>
                  <a:pt x="19088" y="3092"/>
                  <a:pt x="19095" y="3015"/>
                </a:cubicBezTo>
                <a:cubicBezTo>
                  <a:pt x="19096" y="3006"/>
                  <a:pt x="19097" y="3004"/>
                  <a:pt x="19098" y="2994"/>
                </a:cubicBezTo>
                <a:cubicBezTo>
                  <a:pt x="19100" y="2956"/>
                  <a:pt x="19099" y="2857"/>
                  <a:pt x="19100" y="2800"/>
                </a:cubicBezTo>
                <a:cubicBezTo>
                  <a:pt x="19103" y="2706"/>
                  <a:pt x="19106" y="2640"/>
                  <a:pt x="19106" y="2475"/>
                </a:cubicBezTo>
                <a:cubicBezTo>
                  <a:pt x="19106" y="2203"/>
                  <a:pt x="19105" y="2035"/>
                  <a:pt x="19098" y="1935"/>
                </a:cubicBezTo>
                <a:cubicBezTo>
                  <a:pt x="19096" y="1905"/>
                  <a:pt x="19092" y="1891"/>
                  <a:pt x="19089" y="1872"/>
                </a:cubicBezTo>
                <a:cubicBezTo>
                  <a:pt x="19087" y="1859"/>
                  <a:pt x="19085" y="1839"/>
                  <a:pt x="19082" y="1831"/>
                </a:cubicBezTo>
                <a:cubicBezTo>
                  <a:pt x="19081" y="1827"/>
                  <a:pt x="19079" y="1828"/>
                  <a:pt x="19078" y="1825"/>
                </a:cubicBezTo>
                <a:cubicBezTo>
                  <a:pt x="19072" y="1814"/>
                  <a:pt x="19066" y="1808"/>
                  <a:pt x="19059" y="1807"/>
                </a:cubicBezTo>
                <a:close/>
                <a:moveTo>
                  <a:pt x="20490" y="1820"/>
                </a:moveTo>
                <a:lnTo>
                  <a:pt x="20377" y="1825"/>
                </a:lnTo>
                <a:lnTo>
                  <a:pt x="20264" y="1831"/>
                </a:lnTo>
                <a:lnTo>
                  <a:pt x="20264" y="2475"/>
                </a:lnTo>
                <a:lnTo>
                  <a:pt x="20264" y="3119"/>
                </a:lnTo>
                <a:lnTo>
                  <a:pt x="20377" y="3124"/>
                </a:lnTo>
                <a:lnTo>
                  <a:pt x="20490" y="3129"/>
                </a:lnTo>
                <a:lnTo>
                  <a:pt x="20490" y="2475"/>
                </a:lnTo>
                <a:lnTo>
                  <a:pt x="20490" y="2466"/>
                </a:lnTo>
                <a:lnTo>
                  <a:pt x="20490" y="1820"/>
                </a:lnTo>
                <a:close/>
                <a:moveTo>
                  <a:pt x="6684" y="1821"/>
                </a:moveTo>
                <a:cubicBezTo>
                  <a:pt x="6667" y="1819"/>
                  <a:pt x="6651" y="1822"/>
                  <a:pt x="6634" y="1825"/>
                </a:cubicBezTo>
                <a:cubicBezTo>
                  <a:pt x="6622" y="1826"/>
                  <a:pt x="6606" y="1826"/>
                  <a:pt x="6597" y="1831"/>
                </a:cubicBezTo>
                <a:cubicBezTo>
                  <a:pt x="6592" y="1833"/>
                  <a:pt x="6589" y="1837"/>
                  <a:pt x="6585" y="1839"/>
                </a:cubicBezTo>
                <a:cubicBezTo>
                  <a:pt x="6567" y="1853"/>
                  <a:pt x="6554" y="1874"/>
                  <a:pt x="6547" y="1907"/>
                </a:cubicBezTo>
                <a:cubicBezTo>
                  <a:pt x="6528" y="1996"/>
                  <a:pt x="6521" y="1998"/>
                  <a:pt x="6488" y="1921"/>
                </a:cubicBezTo>
                <a:cubicBezTo>
                  <a:pt x="6467" y="1873"/>
                  <a:pt x="6403" y="1830"/>
                  <a:pt x="6345" y="1826"/>
                </a:cubicBezTo>
                <a:lnTo>
                  <a:pt x="6289" y="1823"/>
                </a:lnTo>
                <a:lnTo>
                  <a:pt x="6240" y="1828"/>
                </a:lnTo>
                <a:lnTo>
                  <a:pt x="6240" y="2480"/>
                </a:lnTo>
                <a:lnTo>
                  <a:pt x="6240" y="3124"/>
                </a:lnTo>
                <a:lnTo>
                  <a:pt x="6514" y="3124"/>
                </a:lnTo>
                <a:lnTo>
                  <a:pt x="6696" y="3124"/>
                </a:lnTo>
                <a:lnTo>
                  <a:pt x="6787" y="3122"/>
                </a:lnTo>
                <a:lnTo>
                  <a:pt x="6787" y="2478"/>
                </a:lnTo>
                <a:lnTo>
                  <a:pt x="6787" y="1834"/>
                </a:lnTo>
                <a:lnTo>
                  <a:pt x="6684" y="1821"/>
                </a:lnTo>
                <a:close/>
                <a:moveTo>
                  <a:pt x="6884" y="1821"/>
                </a:moveTo>
                <a:lnTo>
                  <a:pt x="6884" y="2466"/>
                </a:lnTo>
                <a:lnTo>
                  <a:pt x="6884" y="2475"/>
                </a:lnTo>
                <a:lnTo>
                  <a:pt x="6884" y="3127"/>
                </a:lnTo>
                <a:lnTo>
                  <a:pt x="7052" y="3114"/>
                </a:lnTo>
                <a:cubicBezTo>
                  <a:pt x="7145" y="3107"/>
                  <a:pt x="7225" y="3094"/>
                  <a:pt x="7229" y="3086"/>
                </a:cubicBezTo>
                <a:cubicBezTo>
                  <a:pt x="7239" y="3069"/>
                  <a:pt x="7363" y="3068"/>
                  <a:pt x="7374" y="3084"/>
                </a:cubicBezTo>
                <a:cubicBezTo>
                  <a:pt x="7377" y="3089"/>
                  <a:pt x="7405" y="3095"/>
                  <a:pt x="7429" y="3102"/>
                </a:cubicBezTo>
                <a:cubicBezTo>
                  <a:pt x="7476" y="3090"/>
                  <a:pt x="7507" y="3070"/>
                  <a:pt x="7517" y="3038"/>
                </a:cubicBezTo>
                <a:cubicBezTo>
                  <a:pt x="7518" y="3038"/>
                  <a:pt x="7517" y="3037"/>
                  <a:pt x="7517" y="3037"/>
                </a:cubicBezTo>
                <a:cubicBezTo>
                  <a:pt x="7527" y="2956"/>
                  <a:pt x="7527" y="2796"/>
                  <a:pt x="7527" y="2480"/>
                </a:cubicBezTo>
                <a:lnTo>
                  <a:pt x="7527" y="1888"/>
                </a:lnTo>
                <a:cubicBezTo>
                  <a:pt x="7502" y="1856"/>
                  <a:pt x="7421" y="1839"/>
                  <a:pt x="7309" y="1828"/>
                </a:cubicBezTo>
                <a:lnTo>
                  <a:pt x="7205" y="1826"/>
                </a:lnTo>
                <a:lnTo>
                  <a:pt x="6884" y="1821"/>
                </a:lnTo>
                <a:close/>
                <a:moveTo>
                  <a:pt x="9425" y="1821"/>
                </a:moveTo>
                <a:cubicBezTo>
                  <a:pt x="9302" y="1816"/>
                  <a:pt x="9195" y="1832"/>
                  <a:pt x="9187" y="1856"/>
                </a:cubicBezTo>
                <a:cubicBezTo>
                  <a:pt x="9178" y="1880"/>
                  <a:pt x="9112" y="1894"/>
                  <a:pt x="9041" y="1888"/>
                </a:cubicBezTo>
                <a:lnTo>
                  <a:pt x="8910" y="1877"/>
                </a:lnTo>
                <a:lnTo>
                  <a:pt x="8910" y="2485"/>
                </a:lnTo>
                <a:cubicBezTo>
                  <a:pt x="8910" y="2845"/>
                  <a:pt x="8922" y="3079"/>
                  <a:pt x="8940" y="3059"/>
                </a:cubicBezTo>
                <a:cubicBezTo>
                  <a:pt x="8956" y="3041"/>
                  <a:pt x="8977" y="3048"/>
                  <a:pt x="8985" y="3073"/>
                </a:cubicBezTo>
                <a:cubicBezTo>
                  <a:pt x="8994" y="3099"/>
                  <a:pt x="9148" y="3121"/>
                  <a:pt x="9326" y="3124"/>
                </a:cubicBezTo>
                <a:lnTo>
                  <a:pt x="9618" y="3129"/>
                </a:lnTo>
                <a:cubicBezTo>
                  <a:pt x="9647" y="3076"/>
                  <a:pt x="9650" y="2933"/>
                  <a:pt x="9650" y="2480"/>
                </a:cubicBezTo>
                <a:lnTo>
                  <a:pt x="9650" y="2464"/>
                </a:lnTo>
                <a:cubicBezTo>
                  <a:pt x="9650" y="2068"/>
                  <a:pt x="9637" y="1813"/>
                  <a:pt x="9619" y="1833"/>
                </a:cubicBezTo>
                <a:cubicBezTo>
                  <a:pt x="9609" y="1844"/>
                  <a:pt x="9596" y="1839"/>
                  <a:pt x="9585" y="1828"/>
                </a:cubicBezTo>
                <a:lnTo>
                  <a:pt x="9425" y="1821"/>
                </a:lnTo>
                <a:close/>
                <a:moveTo>
                  <a:pt x="12384" y="1821"/>
                </a:moveTo>
                <a:lnTo>
                  <a:pt x="12384" y="2470"/>
                </a:lnTo>
                <a:lnTo>
                  <a:pt x="12384" y="2472"/>
                </a:lnTo>
                <a:lnTo>
                  <a:pt x="12384" y="3122"/>
                </a:lnTo>
                <a:lnTo>
                  <a:pt x="13357" y="3121"/>
                </a:lnTo>
                <a:lnTo>
                  <a:pt x="14330" y="3121"/>
                </a:lnTo>
                <a:lnTo>
                  <a:pt x="14320" y="2492"/>
                </a:lnTo>
                <a:cubicBezTo>
                  <a:pt x="14314" y="2151"/>
                  <a:pt x="14299" y="1876"/>
                  <a:pt x="14287" y="1874"/>
                </a:cubicBezTo>
                <a:cubicBezTo>
                  <a:pt x="14282" y="1872"/>
                  <a:pt x="14283" y="1871"/>
                  <a:pt x="14277" y="1869"/>
                </a:cubicBezTo>
                <a:cubicBezTo>
                  <a:pt x="14267" y="1868"/>
                  <a:pt x="14256" y="1867"/>
                  <a:pt x="14250" y="1861"/>
                </a:cubicBezTo>
                <a:cubicBezTo>
                  <a:pt x="14219" y="1854"/>
                  <a:pt x="14184" y="1849"/>
                  <a:pt x="14139" y="1844"/>
                </a:cubicBezTo>
                <a:cubicBezTo>
                  <a:pt x="14119" y="1841"/>
                  <a:pt x="14087" y="1839"/>
                  <a:pt x="14063" y="1837"/>
                </a:cubicBezTo>
                <a:cubicBezTo>
                  <a:pt x="13860" y="1830"/>
                  <a:pt x="13565" y="1842"/>
                  <a:pt x="13555" y="1872"/>
                </a:cubicBezTo>
                <a:cubicBezTo>
                  <a:pt x="13545" y="1900"/>
                  <a:pt x="13520" y="1905"/>
                  <a:pt x="13499" y="1882"/>
                </a:cubicBezTo>
                <a:cubicBezTo>
                  <a:pt x="13474" y="1853"/>
                  <a:pt x="13395" y="1837"/>
                  <a:pt x="13318" y="1834"/>
                </a:cubicBezTo>
                <a:cubicBezTo>
                  <a:pt x="13227" y="1843"/>
                  <a:pt x="13152" y="1854"/>
                  <a:pt x="13137" y="1872"/>
                </a:cubicBezTo>
                <a:cubicBezTo>
                  <a:pt x="13137" y="1872"/>
                  <a:pt x="13137" y="1872"/>
                  <a:pt x="13137" y="1872"/>
                </a:cubicBezTo>
                <a:cubicBezTo>
                  <a:pt x="13131" y="1888"/>
                  <a:pt x="13120" y="1895"/>
                  <a:pt x="13108" y="1894"/>
                </a:cubicBezTo>
                <a:cubicBezTo>
                  <a:pt x="13100" y="1896"/>
                  <a:pt x="13094" y="1891"/>
                  <a:pt x="13089" y="1883"/>
                </a:cubicBezTo>
                <a:cubicBezTo>
                  <a:pt x="13086" y="1881"/>
                  <a:pt x="13084" y="1883"/>
                  <a:pt x="13082" y="1880"/>
                </a:cubicBezTo>
                <a:cubicBezTo>
                  <a:pt x="13061" y="1856"/>
                  <a:pt x="12895" y="1833"/>
                  <a:pt x="12713" y="1828"/>
                </a:cubicBezTo>
                <a:lnTo>
                  <a:pt x="12493" y="1821"/>
                </a:lnTo>
                <a:lnTo>
                  <a:pt x="12384" y="1821"/>
                </a:lnTo>
                <a:close/>
                <a:moveTo>
                  <a:pt x="15600" y="1821"/>
                </a:moveTo>
                <a:lnTo>
                  <a:pt x="15548" y="1823"/>
                </a:lnTo>
                <a:lnTo>
                  <a:pt x="15495" y="1826"/>
                </a:lnTo>
                <a:cubicBezTo>
                  <a:pt x="15459" y="1829"/>
                  <a:pt x="15434" y="1846"/>
                  <a:pt x="15405" y="1859"/>
                </a:cubicBezTo>
                <a:cubicBezTo>
                  <a:pt x="15382" y="1876"/>
                  <a:pt x="15362" y="1897"/>
                  <a:pt x="15353" y="1920"/>
                </a:cubicBezTo>
                <a:cubicBezTo>
                  <a:pt x="15319" y="2000"/>
                  <a:pt x="15314" y="2000"/>
                  <a:pt x="15296" y="1916"/>
                </a:cubicBezTo>
                <a:cubicBezTo>
                  <a:pt x="15291" y="1890"/>
                  <a:pt x="15276" y="1876"/>
                  <a:pt x="15261" y="1863"/>
                </a:cubicBezTo>
                <a:cubicBezTo>
                  <a:pt x="15240" y="1852"/>
                  <a:pt x="15217" y="1842"/>
                  <a:pt x="15178" y="1839"/>
                </a:cubicBezTo>
                <a:cubicBezTo>
                  <a:pt x="15170" y="1839"/>
                  <a:pt x="15166" y="1836"/>
                  <a:pt x="15156" y="1837"/>
                </a:cubicBezTo>
                <a:cubicBezTo>
                  <a:pt x="15101" y="1844"/>
                  <a:pt x="15066" y="1851"/>
                  <a:pt x="15050" y="1855"/>
                </a:cubicBezTo>
                <a:cubicBezTo>
                  <a:pt x="15047" y="1857"/>
                  <a:pt x="15037" y="1858"/>
                  <a:pt x="15037" y="1861"/>
                </a:cubicBezTo>
                <a:cubicBezTo>
                  <a:pt x="15037" y="1870"/>
                  <a:pt x="15012" y="1871"/>
                  <a:pt x="14995" y="1875"/>
                </a:cubicBezTo>
                <a:cubicBezTo>
                  <a:pt x="14982" y="1893"/>
                  <a:pt x="14965" y="2085"/>
                  <a:pt x="14957" y="2329"/>
                </a:cubicBezTo>
                <a:cubicBezTo>
                  <a:pt x="14948" y="2586"/>
                  <a:pt x="14927" y="2797"/>
                  <a:pt x="14909" y="2796"/>
                </a:cubicBezTo>
                <a:cubicBezTo>
                  <a:pt x="14891" y="2796"/>
                  <a:pt x="14873" y="2578"/>
                  <a:pt x="14868" y="2295"/>
                </a:cubicBezTo>
                <a:cubicBezTo>
                  <a:pt x="14862" y="1976"/>
                  <a:pt x="14855" y="1863"/>
                  <a:pt x="14836" y="1848"/>
                </a:cubicBezTo>
                <a:cubicBezTo>
                  <a:pt x="14836" y="1848"/>
                  <a:pt x="14835" y="1849"/>
                  <a:pt x="14835" y="1848"/>
                </a:cubicBezTo>
                <a:cubicBezTo>
                  <a:pt x="14828" y="1846"/>
                  <a:pt x="14821" y="1850"/>
                  <a:pt x="14811" y="1864"/>
                </a:cubicBezTo>
                <a:cubicBezTo>
                  <a:pt x="14785" y="1903"/>
                  <a:pt x="14761" y="1913"/>
                  <a:pt x="14758" y="1885"/>
                </a:cubicBezTo>
                <a:cubicBezTo>
                  <a:pt x="14754" y="1857"/>
                  <a:pt x="14744" y="2057"/>
                  <a:pt x="14734" y="2329"/>
                </a:cubicBezTo>
                <a:cubicBezTo>
                  <a:pt x="14721" y="2681"/>
                  <a:pt x="14704" y="2819"/>
                  <a:pt x="14675" y="2809"/>
                </a:cubicBezTo>
                <a:cubicBezTo>
                  <a:pt x="14653" y="2801"/>
                  <a:pt x="14635" y="2849"/>
                  <a:pt x="14635" y="2915"/>
                </a:cubicBezTo>
                <a:cubicBezTo>
                  <a:pt x="14635" y="2981"/>
                  <a:pt x="14650" y="3019"/>
                  <a:pt x="14668" y="2999"/>
                </a:cubicBezTo>
                <a:cubicBezTo>
                  <a:pt x="14685" y="2979"/>
                  <a:pt x="14708" y="3000"/>
                  <a:pt x="14717" y="3046"/>
                </a:cubicBezTo>
                <a:cubicBezTo>
                  <a:pt x="14721" y="3062"/>
                  <a:pt x="14729" y="3069"/>
                  <a:pt x="14735" y="3080"/>
                </a:cubicBezTo>
                <a:cubicBezTo>
                  <a:pt x="14751" y="3091"/>
                  <a:pt x="14771" y="3101"/>
                  <a:pt x="14814" y="3108"/>
                </a:cubicBezTo>
                <a:cubicBezTo>
                  <a:pt x="14837" y="3097"/>
                  <a:pt x="14857" y="3077"/>
                  <a:pt x="14870" y="3040"/>
                </a:cubicBezTo>
                <a:cubicBezTo>
                  <a:pt x="14885" y="2999"/>
                  <a:pt x="14914" y="2987"/>
                  <a:pt x="14935" y="3012"/>
                </a:cubicBezTo>
                <a:cubicBezTo>
                  <a:pt x="14956" y="3036"/>
                  <a:pt x="14984" y="3059"/>
                  <a:pt x="14997" y="3064"/>
                </a:cubicBezTo>
                <a:cubicBezTo>
                  <a:pt x="15010" y="3068"/>
                  <a:pt x="15025" y="3078"/>
                  <a:pt x="15029" y="3086"/>
                </a:cubicBezTo>
                <a:cubicBezTo>
                  <a:pt x="15034" y="3094"/>
                  <a:pt x="15091" y="3107"/>
                  <a:pt x="15156" y="3114"/>
                </a:cubicBezTo>
                <a:cubicBezTo>
                  <a:pt x="15181" y="3117"/>
                  <a:pt x="15195" y="3113"/>
                  <a:pt x="15212" y="3110"/>
                </a:cubicBezTo>
                <a:cubicBezTo>
                  <a:pt x="15237" y="3106"/>
                  <a:pt x="15247" y="3097"/>
                  <a:pt x="15260" y="3091"/>
                </a:cubicBezTo>
                <a:cubicBezTo>
                  <a:pt x="15276" y="3077"/>
                  <a:pt x="15290" y="3063"/>
                  <a:pt x="15296" y="3035"/>
                </a:cubicBezTo>
                <a:cubicBezTo>
                  <a:pt x="15314" y="2951"/>
                  <a:pt x="15319" y="2949"/>
                  <a:pt x="15353" y="3029"/>
                </a:cubicBezTo>
                <a:cubicBezTo>
                  <a:pt x="15362" y="3051"/>
                  <a:pt x="15382" y="3073"/>
                  <a:pt x="15405" y="3089"/>
                </a:cubicBezTo>
                <a:cubicBezTo>
                  <a:pt x="15434" y="3103"/>
                  <a:pt x="15459" y="3120"/>
                  <a:pt x="15495" y="3122"/>
                </a:cubicBezTo>
                <a:lnTo>
                  <a:pt x="15548" y="3126"/>
                </a:lnTo>
                <a:lnTo>
                  <a:pt x="15600" y="3127"/>
                </a:lnTo>
                <a:lnTo>
                  <a:pt x="15600" y="2475"/>
                </a:lnTo>
                <a:lnTo>
                  <a:pt x="15600" y="1821"/>
                </a:lnTo>
                <a:close/>
                <a:moveTo>
                  <a:pt x="15760" y="1821"/>
                </a:moveTo>
                <a:cubicBezTo>
                  <a:pt x="15701" y="1830"/>
                  <a:pt x="15697" y="1873"/>
                  <a:pt x="15697" y="2477"/>
                </a:cubicBezTo>
                <a:lnTo>
                  <a:pt x="15697" y="3124"/>
                </a:lnTo>
                <a:lnTo>
                  <a:pt x="15809" y="3124"/>
                </a:lnTo>
                <a:lnTo>
                  <a:pt x="15829" y="3124"/>
                </a:lnTo>
                <a:cubicBezTo>
                  <a:pt x="15873" y="3111"/>
                  <a:pt x="15911" y="3091"/>
                  <a:pt x="15914" y="3072"/>
                </a:cubicBezTo>
                <a:cubicBezTo>
                  <a:pt x="15918" y="3049"/>
                  <a:pt x="15922" y="2772"/>
                  <a:pt x="15922" y="2466"/>
                </a:cubicBezTo>
                <a:cubicBezTo>
                  <a:pt x="15921" y="2107"/>
                  <a:pt x="15909" y="1872"/>
                  <a:pt x="15892" y="1891"/>
                </a:cubicBezTo>
                <a:cubicBezTo>
                  <a:pt x="15875" y="1910"/>
                  <a:pt x="15854" y="1899"/>
                  <a:pt x="15843" y="1869"/>
                </a:cubicBezTo>
                <a:cubicBezTo>
                  <a:pt x="15833" y="1838"/>
                  <a:pt x="15795" y="1817"/>
                  <a:pt x="15760" y="1821"/>
                </a:cubicBezTo>
                <a:close/>
                <a:moveTo>
                  <a:pt x="11451" y="1823"/>
                </a:moveTo>
                <a:lnTo>
                  <a:pt x="11451" y="2459"/>
                </a:lnTo>
                <a:lnTo>
                  <a:pt x="11451" y="2475"/>
                </a:lnTo>
                <a:lnTo>
                  <a:pt x="11451" y="3121"/>
                </a:lnTo>
                <a:lnTo>
                  <a:pt x="11496" y="3121"/>
                </a:lnTo>
                <a:lnTo>
                  <a:pt x="11572" y="3111"/>
                </a:lnTo>
                <a:cubicBezTo>
                  <a:pt x="11638" y="3103"/>
                  <a:pt x="11699" y="3091"/>
                  <a:pt x="11708" y="3084"/>
                </a:cubicBezTo>
                <a:cubicBezTo>
                  <a:pt x="11717" y="3078"/>
                  <a:pt x="11735" y="3074"/>
                  <a:pt x="11748" y="3078"/>
                </a:cubicBezTo>
                <a:cubicBezTo>
                  <a:pt x="11761" y="3082"/>
                  <a:pt x="11772" y="2818"/>
                  <a:pt x="11773" y="2489"/>
                </a:cubicBezTo>
                <a:cubicBezTo>
                  <a:pt x="11773" y="2483"/>
                  <a:pt x="11773" y="2481"/>
                  <a:pt x="11773" y="2475"/>
                </a:cubicBezTo>
                <a:cubicBezTo>
                  <a:pt x="11772" y="2110"/>
                  <a:pt x="11760" y="1872"/>
                  <a:pt x="11742" y="1891"/>
                </a:cubicBezTo>
                <a:cubicBezTo>
                  <a:pt x="11726" y="1910"/>
                  <a:pt x="11705" y="1901"/>
                  <a:pt x="11697" y="1875"/>
                </a:cubicBezTo>
                <a:cubicBezTo>
                  <a:pt x="11695" y="1869"/>
                  <a:pt x="11682" y="1864"/>
                  <a:pt x="11675" y="1858"/>
                </a:cubicBezTo>
                <a:cubicBezTo>
                  <a:pt x="11651" y="1851"/>
                  <a:pt x="11622" y="1844"/>
                  <a:pt x="11572" y="1837"/>
                </a:cubicBezTo>
                <a:lnTo>
                  <a:pt x="11451" y="1823"/>
                </a:lnTo>
                <a:close/>
                <a:moveTo>
                  <a:pt x="7671" y="1825"/>
                </a:moveTo>
                <a:cubicBezTo>
                  <a:pt x="7631" y="1825"/>
                  <a:pt x="7623" y="1936"/>
                  <a:pt x="7623" y="2475"/>
                </a:cubicBezTo>
                <a:cubicBezTo>
                  <a:pt x="7623" y="2857"/>
                  <a:pt x="7629" y="3018"/>
                  <a:pt x="7645" y="3083"/>
                </a:cubicBezTo>
                <a:cubicBezTo>
                  <a:pt x="7654" y="3103"/>
                  <a:pt x="7664" y="3115"/>
                  <a:pt x="7674" y="3122"/>
                </a:cubicBezTo>
                <a:cubicBezTo>
                  <a:pt x="7691" y="3120"/>
                  <a:pt x="7701" y="3091"/>
                  <a:pt x="7708" y="3019"/>
                </a:cubicBezTo>
                <a:cubicBezTo>
                  <a:pt x="7709" y="3009"/>
                  <a:pt x="7710" y="3006"/>
                  <a:pt x="7711" y="2994"/>
                </a:cubicBezTo>
                <a:cubicBezTo>
                  <a:pt x="7717" y="2892"/>
                  <a:pt x="7719" y="2727"/>
                  <a:pt x="7719" y="2475"/>
                </a:cubicBezTo>
                <a:cubicBezTo>
                  <a:pt x="7719" y="2253"/>
                  <a:pt x="7717" y="2139"/>
                  <a:pt x="7712" y="2040"/>
                </a:cubicBezTo>
                <a:cubicBezTo>
                  <a:pt x="7709" y="1964"/>
                  <a:pt x="7705" y="1903"/>
                  <a:pt x="7698" y="1867"/>
                </a:cubicBezTo>
                <a:cubicBezTo>
                  <a:pt x="7698" y="1866"/>
                  <a:pt x="7698" y="1861"/>
                  <a:pt x="7698" y="1859"/>
                </a:cubicBezTo>
                <a:cubicBezTo>
                  <a:pt x="7697" y="1858"/>
                  <a:pt x="7697" y="1859"/>
                  <a:pt x="7697" y="1858"/>
                </a:cubicBezTo>
                <a:cubicBezTo>
                  <a:pt x="7696" y="1854"/>
                  <a:pt x="7695" y="1852"/>
                  <a:pt x="7694" y="1848"/>
                </a:cubicBezTo>
                <a:cubicBezTo>
                  <a:pt x="7688" y="1833"/>
                  <a:pt x="7681" y="1825"/>
                  <a:pt x="7671" y="1825"/>
                </a:cubicBezTo>
                <a:close/>
                <a:moveTo>
                  <a:pt x="7816" y="1825"/>
                </a:moveTo>
                <a:lnTo>
                  <a:pt x="7816" y="2472"/>
                </a:lnTo>
                <a:lnTo>
                  <a:pt x="7816" y="2475"/>
                </a:lnTo>
                <a:lnTo>
                  <a:pt x="7816" y="3122"/>
                </a:lnTo>
                <a:lnTo>
                  <a:pt x="8098" y="3122"/>
                </a:lnTo>
                <a:lnTo>
                  <a:pt x="8380" y="3122"/>
                </a:lnTo>
                <a:lnTo>
                  <a:pt x="8373" y="2944"/>
                </a:lnTo>
                <a:cubicBezTo>
                  <a:pt x="8370" y="2846"/>
                  <a:pt x="8367" y="2556"/>
                  <a:pt x="8366" y="2299"/>
                </a:cubicBezTo>
                <a:lnTo>
                  <a:pt x="8363" y="1834"/>
                </a:lnTo>
                <a:lnTo>
                  <a:pt x="8090" y="1831"/>
                </a:lnTo>
                <a:lnTo>
                  <a:pt x="7816" y="1825"/>
                </a:lnTo>
                <a:close/>
                <a:moveTo>
                  <a:pt x="20168" y="1825"/>
                </a:moveTo>
                <a:lnTo>
                  <a:pt x="19733" y="1826"/>
                </a:lnTo>
                <a:lnTo>
                  <a:pt x="19300" y="1828"/>
                </a:lnTo>
                <a:lnTo>
                  <a:pt x="19300" y="2481"/>
                </a:lnTo>
                <a:lnTo>
                  <a:pt x="19300" y="3119"/>
                </a:lnTo>
                <a:lnTo>
                  <a:pt x="19733" y="3124"/>
                </a:lnTo>
                <a:lnTo>
                  <a:pt x="20105" y="3127"/>
                </a:lnTo>
                <a:cubicBezTo>
                  <a:pt x="20118" y="3114"/>
                  <a:pt x="20130" y="3108"/>
                  <a:pt x="20140" y="3119"/>
                </a:cubicBezTo>
                <a:cubicBezTo>
                  <a:pt x="20156" y="3137"/>
                  <a:pt x="20168" y="2855"/>
                  <a:pt x="20168" y="2480"/>
                </a:cubicBezTo>
                <a:lnTo>
                  <a:pt x="20168" y="2477"/>
                </a:lnTo>
                <a:lnTo>
                  <a:pt x="20168" y="1825"/>
                </a:lnTo>
                <a:close/>
                <a:moveTo>
                  <a:pt x="21472" y="1825"/>
                </a:moveTo>
                <a:lnTo>
                  <a:pt x="21446" y="1826"/>
                </a:lnTo>
                <a:cubicBezTo>
                  <a:pt x="21404" y="1829"/>
                  <a:pt x="21371" y="1848"/>
                  <a:pt x="21341" y="1864"/>
                </a:cubicBezTo>
                <a:cubicBezTo>
                  <a:pt x="21327" y="1879"/>
                  <a:pt x="21314" y="1894"/>
                  <a:pt x="21309" y="1916"/>
                </a:cubicBezTo>
                <a:cubicBezTo>
                  <a:pt x="21291" y="1999"/>
                  <a:pt x="21285" y="1999"/>
                  <a:pt x="21251" y="1920"/>
                </a:cubicBezTo>
                <a:cubicBezTo>
                  <a:pt x="21230" y="1871"/>
                  <a:pt x="21166" y="1832"/>
                  <a:pt x="21109" y="1831"/>
                </a:cubicBezTo>
                <a:lnTo>
                  <a:pt x="21040" y="1828"/>
                </a:lnTo>
                <a:lnTo>
                  <a:pt x="21004" y="1834"/>
                </a:lnTo>
                <a:lnTo>
                  <a:pt x="21004" y="2478"/>
                </a:lnTo>
                <a:lnTo>
                  <a:pt x="21004" y="3121"/>
                </a:lnTo>
                <a:lnTo>
                  <a:pt x="21109" y="3119"/>
                </a:lnTo>
                <a:cubicBezTo>
                  <a:pt x="21166" y="3118"/>
                  <a:pt x="21230" y="3078"/>
                  <a:pt x="21251" y="3029"/>
                </a:cubicBezTo>
                <a:cubicBezTo>
                  <a:pt x="21285" y="2950"/>
                  <a:pt x="21291" y="2950"/>
                  <a:pt x="21309" y="3032"/>
                </a:cubicBezTo>
                <a:cubicBezTo>
                  <a:pt x="21321" y="3092"/>
                  <a:pt x="21367" y="3124"/>
                  <a:pt x="21439" y="3124"/>
                </a:cubicBezTo>
                <a:lnTo>
                  <a:pt x="21551" y="3124"/>
                </a:lnTo>
                <a:lnTo>
                  <a:pt x="21551" y="2475"/>
                </a:lnTo>
                <a:lnTo>
                  <a:pt x="21551" y="2472"/>
                </a:lnTo>
                <a:lnTo>
                  <a:pt x="21551" y="1825"/>
                </a:lnTo>
                <a:lnTo>
                  <a:pt x="21472" y="1825"/>
                </a:lnTo>
                <a:close/>
                <a:moveTo>
                  <a:pt x="9927" y="1826"/>
                </a:moveTo>
                <a:cubicBezTo>
                  <a:pt x="9902" y="1851"/>
                  <a:pt x="9885" y="2025"/>
                  <a:pt x="9875" y="2372"/>
                </a:cubicBezTo>
                <a:cubicBezTo>
                  <a:pt x="9873" y="2438"/>
                  <a:pt x="9869" y="2482"/>
                  <a:pt x="9866" y="2540"/>
                </a:cubicBezTo>
                <a:cubicBezTo>
                  <a:pt x="9866" y="2805"/>
                  <a:pt x="9877" y="3057"/>
                  <a:pt x="9907" y="3089"/>
                </a:cubicBezTo>
                <a:cubicBezTo>
                  <a:pt x="9924" y="3107"/>
                  <a:pt x="9933" y="3113"/>
                  <a:pt x="9944" y="3122"/>
                </a:cubicBezTo>
                <a:lnTo>
                  <a:pt x="9964" y="3124"/>
                </a:lnTo>
                <a:cubicBezTo>
                  <a:pt x="9968" y="3109"/>
                  <a:pt x="9972" y="2836"/>
                  <a:pt x="9972" y="2483"/>
                </a:cubicBezTo>
                <a:cubicBezTo>
                  <a:pt x="9972" y="2473"/>
                  <a:pt x="9972" y="2474"/>
                  <a:pt x="9972" y="2464"/>
                </a:cubicBezTo>
                <a:cubicBezTo>
                  <a:pt x="9972" y="2217"/>
                  <a:pt x="9968" y="2055"/>
                  <a:pt x="9962" y="1954"/>
                </a:cubicBezTo>
                <a:cubicBezTo>
                  <a:pt x="9962" y="1954"/>
                  <a:pt x="9962" y="1954"/>
                  <a:pt x="9962" y="1953"/>
                </a:cubicBezTo>
                <a:cubicBezTo>
                  <a:pt x="9955" y="1861"/>
                  <a:pt x="9944" y="1829"/>
                  <a:pt x="9927" y="1826"/>
                </a:cubicBezTo>
                <a:close/>
                <a:moveTo>
                  <a:pt x="16268" y="1826"/>
                </a:moveTo>
                <a:cubicBezTo>
                  <a:pt x="16250" y="1824"/>
                  <a:pt x="16237" y="1837"/>
                  <a:pt x="16223" y="1845"/>
                </a:cubicBezTo>
                <a:cubicBezTo>
                  <a:pt x="16212" y="1857"/>
                  <a:pt x="16203" y="1875"/>
                  <a:pt x="16198" y="1897"/>
                </a:cubicBezTo>
                <a:cubicBezTo>
                  <a:pt x="16187" y="1952"/>
                  <a:pt x="16164" y="1970"/>
                  <a:pt x="16139" y="1942"/>
                </a:cubicBezTo>
                <a:cubicBezTo>
                  <a:pt x="16114" y="1913"/>
                  <a:pt x="16095" y="1897"/>
                  <a:pt x="16080" y="1891"/>
                </a:cubicBezTo>
                <a:cubicBezTo>
                  <a:pt x="16070" y="1891"/>
                  <a:pt x="16059" y="1889"/>
                  <a:pt x="16052" y="1896"/>
                </a:cubicBezTo>
                <a:cubicBezTo>
                  <a:pt x="16052" y="1896"/>
                  <a:pt x="16053" y="1897"/>
                  <a:pt x="16052" y="1897"/>
                </a:cubicBezTo>
                <a:cubicBezTo>
                  <a:pt x="16045" y="1905"/>
                  <a:pt x="16040" y="1926"/>
                  <a:pt x="16036" y="1948"/>
                </a:cubicBezTo>
                <a:cubicBezTo>
                  <a:pt x="16032" y="1969"/>
                  <a:pt x="16029" y="2007"/>
                  <a:pt x="16027" y="2041"/>
                </a:cubicBezTo>
                <a:cubicBezTo>
                  <a:pt x="16024" y="2080"/>
                  <a:pt x="16022" y="2172"/>
                  <a:pt x="16020" y="2239"/>
                </a:cubicBezTo>
                <a:cubicBezTo>
                  <a:pt x="16019" y="2303"/>
                  <a:pt x="16018" y="2355"/>
                  <a:pt x="16018" y="2440"/>
                </a:cubicBezTo>
                <a:cubicBezTo>
                  <a:pt x="16018" y="2898"/>
                  <a:pt x="16028" y="3007"/>
                  <a:pt x="16066" y="3007"/>
                </a:cubicBezTo>
                <a:cubicBezTo>
                  <a:pt x="16091" y="3007"/>
                  <a:pt x="16120" y="2971"/>
                  <a:pt x="16130" y="2925"/>
                </a:cubicBezTo>
                <a:cubicBezTo>
                  <a:pt x="16144" y="2859"/>
                  <a:pt x="16157" y="2855"/>
                  <a:pt x="16193" y="2909"/>
                </a:cubicBezTo>
                <a:cubicBezTo>
                  <a:pt x="16218" y="2947"/>
                  <a:pt x="16231" y="3017"/>
                  <a:pt x="16221" y="3065"/>
                </a:cubicBezTo>
                <a:cubicBezTo>
                  <a:pt x="16219" y="3073"/>
                  <a:pt x="16223" y="3076"/>
                  <a:pt x="16223" y="3083"/>
                </a:cubicBezTo>
                <a:cubicBezTo>
                  <a:pt x="16235" y="3090"/>
                  <a:pt x="16276" y="3094"/>
                  <a:pt x="16315" y="3099"/>
                </a:cubicBezTo>
                <a:cubicBezTo>
                  <a:pt x="16332" y="3081"/>
                  <a:pt x="16349" y="3057"/>
                  <a:pt x="16362" y="3027"/>
                </a:cubicBezTo>
                <a:cubicBezTo>
                  <a:pt x="16396" y="2950"/>
                  <a:pt x="16402" y="2950"/>
                  <a:pt x="16419" y="3027"/>
                </a:cubicBezTo>
                <a:cubicBezTo>
                  <a:pt x="16427" y="3067"/>
                  <a:pt x="16467" y="3097"/>
                  <a:pt x="16513" y="3114"/>
                </a:cubicBezTo>
                <a:cubicBezTo>
                  <a:pt x="16550" y="3116"/>
                  <a:pt x="16587" y="3115"/>
                  <a:pt x="16627" y="3116"/>
                </a:cubicBezTo>
                <a:cubicBezTo>
                  <a:pt x="16650" y="3099"/>
                  <a:pt x="16663" y="3065"/>
                  <a:pt x="16668" y="2983"/>
                </a:cubicBezTo>
                <a:cubicBezTo>
                  <a:pt x="16681" y="2782"/>
                  <a:pt x="16737" y="2780"/>
                  <a:pt x="16758" y="2980"/>
                </a:cubicBezTo>
                <a:cubicBezTo>
                  <a:pt x="16769" y="3084"/>
                  <a:pt x="16808" y="3108"/>
                  <a:pt x="16897" y="3116"/>
                </a:cubicBezTo>
                <a:cubicBezTo>
                  <a:pt x="17071" y="3112"/>
                  <a:pt x="17204" y="3102"/>
                  <a:pt x="17266" y="3086"/>
                </a:cubicBezTo>
                <a:cubicBezTo>
                  <a:pt x="17295" y="3072"/>
                  <a:pt x="17316" y="3054"/>
                  <a:pt x="17327" y="3029"/>
                </a:cubicBezTo>
                <a:cubicBezTo>
                  <a:pt x="17361" y="2950"/>
                  <a:pt x="17367" y="2949"/>
                  <a:pt x="17385" y="3031"/>
                </a:cubicBezTo>
                <a:cubicBezTo>
                  <a:pt x="17391" y="3058"/>
                  <a:pt x="17405" y="3075"/>
                  <a:pt x="17429" y="3089"/>
                </a:cubicBezTo>
                <a:cubicBezTo>
                  <a:pt x="17443" y="3094"/>
                  <a:pt x="17453" y="3099"/>
                  <a:pt x="17478" y="3103"/>
                </a:cubicBezTo>
                <a:cubicBezTo>
                  <a:pt x="17508" y="3110"/>
                  <a:pt x="17555" y="3114"/>
                  <a:pt x="17610" y="3114"/>
                </a:cubicBezTo>
                <a:cubicBezTo>
                  <a:pt x="17629" y="3115"/>
                  <a:pt x="17647" y="3116"/>
                  <a:pt x="17668" y="3116"/>
                </a:cubicBezTo>
                <a:cubicBezTo>
                  <a:pt x="17798" y="3112"/>
                  <a:pt x="17918" y="3092"/>
                  <a:pt x="17938" y="3069"/>
                </a:cubicBezTo>
                <a:cubicBezTo>
                  <a:pt x="17959" y="3044"/>
                  <a:pt x="17986" y="3054"/>
                  <a:pt x="17998" y="3089"/>
                </a:cubicBezTo>
                <a:cubicBezTo>
                  <a:pt x="18010" y="3124"/>
                  <a:pt x="18037" y="3139"/>
                  <a:pt x="18059" y="3124"/>
                </a:cubicBezTo>
                <a:cubicBezTo>
                  <a:pt x="18081" y="3109"/>
                  <a:pt x="18118" y="3119"/>
                  <a:pt x="18142" y="3146"/>
                </a:cubicBezTo>
                <a:cubicBezTo>
                  <a:pt x="18166" y="3173"/>
                  <a:pt x="18198" y="3181"/>
                  <a:pt x="18212" y="3165"/>
                </a:cubicBezTo>
                <a:cubicBezTo>
                  <a:pt x="18226" y="3149"/>
                  <a:pt x="18238" y="2837"/>
                  <a:pt x="18238" y="2470"/>
                </a:cubicBezTo>
                <a:cubicBezTo>
                  <a:pt x="18238" y="2119"/>
                  <a:pt x="18234" y="1954"/>
                  <a:pt x="18221" y="1874"/>
                </a:cubicBezTo>
                <a:cubicBezTo>
                  <a:pt x="18209" y="1869"/>
                  <a:pt x="18156" y="1866"/>
                  <a:pt x="18126" y="1863"/>
                </a:cubicBezTo>
                <a:cubicBezTo>
                  <a:pt x="18126" y="1863"/>
                  <a:pt x="18126" y="1864"/>
                  <a:pt x="18125" y="1864"/>
                </a:cubicBezTo>
                <a:cubicBezTo>
                  <a:pt x="18114" y="1897"/>
                  <a:pt x="18088" y="1905"/>
                  <a:pt x="18067" y="1882"/>
                </a:cubicBezTo>
                <a:cubicBezTo>
                  <a:pt x="18048" y="1860"/>
                  <a:pt x="18001" y="1851"/>
                  <a:pt x="17957" y="1844"/>
                </a:cubicBezTo>
                <a:cubicBezTo>
                  <a:pt x="17955" y="1843"/>
                  <a:pt x="17954" y="1844"/>
                  <a:pt x="17952" y="1844"/>
                </a:cubicBezTo>
                <a:cubicBezTo>
                  <a:pt x="17921" y="1842"/>
                  <a:pt x="17873" y="1842"/>
                  <a:pt x="17839" y="1840"/>
                </a:cubicBezTo>
                <a:cubicBezTo>
                  <a:pt x="17823" y="1846"/>
                  <a:pt x="17807" y="1852"/>
                  <a:pt x="17804" y="1863"/>
                </a:cubicBezTo>
                <a:cubicBezTo>
                  <a:pt x="17788" y="1909"/>
                  <a:pt x="17698" y="1897"/>
                  <a:pt x="17625" y="1840"/>
                </a:cubicBezTo>
                <a:cubicBezTo>
                  <a:pt x="17621" y="1837"/>
                  <a:pt x="17616" y="1838"/>
                  <a:pt x="17611" y="1836"/>
                </a:cubicBezTo>
                <a:cubicBezTo>
                  <a:pt x="17564" y="1835"/>
                  <a:pt x="17523" y="1833"/>
                  <a:pt x="17474" y="1833"/>
                </a:cubicBezTo>
                <a:cubicBezTo>
                  <a:pt x="17434" y="1850"/>
                  <a:pt x="17398" y="1878"/>
                  <a:pt x="17380" y="1921"/>
                </a:cubicBezTo>
                <a:cubicBezTo>
                  <a:pt x="17346" y="1999"/>
                  <a:pt x="17339" y="1998"/>
                  <a:pt x="17322" y="1918"/>
                </a:cubicBezTo>
                <a:cubicBezTo>
                  <a:pt x="17309" y="1857"/>
                  <a:pt x="17244" y="1838"/>
                  <a:pt x="17101" y="1833"/>
                </a:cubicBezTo>
                <a:cubicBezTo>
                  <a:pt x="17041" y="1833"/>
                  <a:pt x="16987" y="1835"/>
                  <a:pt x="16931" y="1836"/>
                </a:cubicBezTo>
                <a:cubicBezTo>
                  <a:pt x="16820" y="1843"/>
                  <a:pt x="16769" y="1863"/>
                  <a:pt x="16758" y="1935"/>
                </a:cubicBezTo>
                <a:cubicBezTo>
                  <a:pt x="16737" y="2081"/>
                  <a:pt x="16681" y="2073"/>
                  <a:pt x="16668" y="1923"/>
                </a:cubicBezTo>
                <a:cubicBezTo>
                  <a:pt x="16665" y="1886"/>
                  <a:pt x="16657" y="1863"/>
                  <a:pt x="16648" y="1847"/>
                </a:cubicBezTo>
                <a:cubicBezTo>
                  <a:pt x="16546" y="1853"/>
                  <a:pt x="16461" y="1859"/>
                  <a:pt x="16443" y="1869"/>
                </a:cubicBezTo>
                <a:cubicBezTo>
                  <a:pt x="16437" y="1874"/>
                  <a:pt x="16418" y="1877"/>
                  <a:pt x="16416" y="1882"/>
                </a:cubicBezTo>
                <a:cubicBezTo>
                  <a:pt x="16412" y="1890"/>
                  <a:pt x="16404" y="1891"/>
                  <a:pt x="16396" y="1893"/>
                </a:cubicBezTo>
                <a:cubicBezTo>
                  <a:pt x="16395" y="1893"/>
                  <a:pt x="16395" y="1896"/>
                  <a:pt x="16393" y="1896"/>
                </a:cubicBezTo>
                <a:cubicBezTo>
                  <a:pt x="16383" y="1897"/>
                  <a:pt x="16372" y="1892"/>
                  <a:pt x="16362" y="1880"/>
                </a:cubicBezTo>
                <a:cubicBezTo>
                  <a:pt x="16361" y="1879"/>
                  <a:pt x="16361" y="1878"/>
                  <a:pt x="16360" y="1877"/>
                </a:cubicBezTo>
                <a:cubicBezTo>
                  <a:pt x="16335" y="1849"/>
                  <a:pt x="16306" y="1834"/>
                  <a:pt x="16279" y="1828"/>
                </a:cubicBezTo>
                <a:cubicBezTo>
                  <a:pt x="16275" y="1827"/>
                  <a:pt x="16271" y="1826"/>
                  <a:pt x="16268" y="1826"/>
                </a:cubicBezTo>
                <a:close/>
                <a:moveTo>
                  <a:pt x="18529" y="1826"/>
                </a:moveTo>
                <a:cubicBezTo>
                  <a:pt x="18458" y="1833"/>
                  <a:pt x="18406" y="1839"/>
                  <a:pt x="18369" y="1852"/>
                </a:cubicBezTo>
                <a:lnTo>
                  <a:pt x="18361" y="2367"/>
                </a:lnTo>
                <a:cubicBezTo>
                  <a:pt x="18355" y="2666"/>
                  <a:pt x="18360" y="2967"/>
                  <a:pt x="18372" y="3040"/>
                </a:cubicBezTo>
                <a:cubicBezTo>
                  <a:pt x="18383" y="3113"/>
                  <a:pt x="18394" y="3155"/>
                  <a:pt x="18396" y="3132"/>
                </a:cubicBezTo>
                <a:cubicBezTo>
                  <a:pt x="18397" y="3109"/>
                  <a:pt x="18431" y="3111"/>
                  <a:pt x="18471" y="3138"/>
                </a:cubicBezTo>
                <a:cubicBezTo>
                  <a:pt x="18511" y="3165"/>
                  <a:pt x="18558" y="3170"/>
                  <a:pt x="18576" y="3146"/>
                </a:cubicBezTo>
                <a:cubicBezTo>
                  <a:pt x="18593" y="3122"/>
                  <a:pt x="18677" y="3110"/>
                  <a:pt x="18762" y="3119"/>
                </a:cubicBezTo>
                <a:lnTo>
                  <a:pt x="18901" y="3133"/>
                </a:lnTo>
                <a:cubicBezTo>
                  <a:pt x="18903" y="3114"/>
                  <a:pt x="18902" y="3099"/>
                  <a:pt x="18905" y="3076"/>
                </a:cubicBezTo>
                <a:cubicBezTo>
                  <a:pt x="18908" y="3059"/>
                  <a:pt x="18911" y="3051"/>
                  <a:pt x="18914" y="3035"/>
                </a:cubicBezTo>
                <a:lnTo>
                  <a:pt x="18906" y="2485"/>
                </a:lnTo>
                <a:lnTo>
                  <a:pt x="18897" y="1834"/>
                </a:lnTo>
                <a:lnTo>
                  <a:pt x="18634" y="1828"/>
                </a:lnTo>
                <a:lnTo>
                  <a:pt x="18529" y="1826"/>
                </a:lnTo>
                <a:close/>
                <a:moveTo>
                  <a:pt x="9760" y="1828"/>
                </a:moveTo>
                <a:cubicBezTo>
                  <a:pt x="9758" y="1828"/>
                  <a:pt x="9758" y="1965"/>
                  <a:pt x="9757" y="2003"/>
                </a:cubicBezTo>
                <a:lnTo>
                  <a:pt x="9752" y="2445"/>
                </a:lnTo>
                <a:lnTo>
                  <a:pt x="9750" y="2743"/>
                </a:lnTo>
                <a:cubicBezTo>
                  <a:pt x="9753" y="2958"/>
                  <a:pt x="9758" y="3116"/>
                  <a:pt x="9765" y="3116"/>
                </a:cubicBezTo>
                <a:lnTo>
                  <a:pt x="9766" y="3116"/>
                </a:lnTo>
                <a:cubicBezTo>
                  <a:pt x="9779" y="3081"/>
                  <a:pt x="9781" y="2710"/>
                  <a:pt x="9777" y="2350"/>
                </a:cubicBezTo>
                <a:cubicBezTo>
                  <a:pt x="9777" y="2347"/>
                  <a:pt x="9777" y="2347"/>
                  <a:pt x="9777" y="2344"/>
                </a:cubicBezTo>
                <a:lnTo>
                  <a:pt x="9760" y="1828"/>
                </a:lnTo>
                <a:close/>
                <a:moveTo>
                  <a:pt x="11869" y="1834"/>
                </a:moveTo>
                <a:lnTo>
                  <a:pt x="11869" y="2480"/>
                </a:lnTo>
                <a:cubicBezTo>
                  <a:pt x="11869" y="3114"/>
                  <a:pt x="11870" y="3124"/>
                  <a:pt x="11941" y="3110"/>
                </a:cubicBezTo>
                <a:cubicBezTo>
                  <a:pt x="11981" y="3102"/>
                  <a:pt x="12021" y="3091"/>
                  <a:pt x="12030" y="3084"/>
                </a:cubicBezTo>
                <a:cubicBezTo>
                  <a:pt x="12039" y="3078"/>
                  <a:pt x="12057" y="3074"/>
                  <a:pt x="12070" y="3078"/>
                </a:cubicBezTo>
                <a:cubicBezTo>
                  <a:pt x="12083" y="3082"/>
                  <a:pt x="12094" y="2811"/>
                  <a:pt x="12094" y="2475"/>
                </a:cubicBezTo>
                <a:cubicBezTo>
                  <a:pt x="12094" y="2469"/>
                  <a:pt x="12094" y="2465"/>
                  <a:pt x="12094" y="2459"/>
                </a:cubicBezTo>
                <a:lnTo>
                  <a:pt x="12094" y="1834"/>
                </a:lnTo>
                <a:lnTo>
                  <a:pt x="11982" y="1834"/>
                </a:lnTo>
                <a:lnTo>
                  <a:pt x="11869" y="1834"/>
                </a:lnTo>
                <a:close/>
                <a:moveTo>
                  <a:pt x="8732" y="1836"/>
                </a:moveTo>
                <a:cubicBezTo>
                  <a:pt x="8706" y="1848"/>
                  <a:pt x="8678" y="1863"/>
                  <a:pt x="8663" y="1880"/>
                </a:cubicBezTo>
                <a:cubicBezTo>
                  <a:pt x="8642" y="1904"/>
                  <a:pt x="8616" y="1899"/>
                  <a:pt x="8605" y="1867"/>
                </a:cubicBezTo>
                <a:cubicBezTo>
                  <a:pt x="8601" y="1856"/>
                  <a:pt x="8593" y="1851"/>
                  <a:pt x="8586" y="1845"/>
                </a:cubicBezTo>
                <a:cubicBezTo>
                  <a:pt x="8573" y="1847"/>
                  <a:pt x="8542" y="1846"/>
                  <a:pt x="8537" y="1848"/>
                </a:cubicBezTo>
                <a:cubicBezTo>
                  <a:pt x="8515" y="1872"/>
                  <a:pt x="8504" y="2041"/>
                  <a:pt x="8497" y="2238"/>
                </a:cubicBezTo>
                <a:cubicBezTo>
                  <a:pt x="8495" y="2322"/>
                  <a:pt x="8491" y="2380"/>
                  <a:pt x="8491" y="2500"/>
                </a:cubicBezTo>
                <a:lnTo>
                  <a:pt x="8491" y="2614"/>
                </a:lnTo>
                <a:cubicBezTo>
                  <a:pt x="8494" y="2861"/>
                  <a:pt x="8506" y="3085"/>
                  <a:pt x="8532" y="3102"/>
                </a:cubicBezTo>
                <a:cubicBezTo>
                  <a:pt x="8554" y="3116"/>
                  <a:pt x="8588" y="3105"/>
                  <a:pt x="8608" y="3078"/>
                </a:cubicBezTo>
                <a:cubicBezTo>
                  <a:pt x="8627" y="3051"/>
                  <a:pt x="8653" y="3045"/>
                  <a:pt x="8665" y="3067"/>
                </a:cubicBezTo>
                <a:cubicBezTo>
                  <a:pt x="8677" y="3089"/>
                  <a:pt x="8715" y="3111"/>
                  <a:pt x="8750" y="3116"/>
                </a:cubicBezTo>
                <a:cubicBezTo>
                  <a:pt x="8810" y="3124"/>
                  <a:pt x="8813" y="3087"/>
                  <a:pt x="8813" y="2466"/>
                </a:cubicBezTo>
                <a:cubicBezTo>
                  <a:pt x="8813" y="2039"/>
                  <a:pt x="8810" y="1891"/>
                  <a:pt x="8790" y="1844"/>
                </a:cubicBezTo>
                <a:cubicBezTo>
                  <a:pt x="8763" y="1842"/>
                  <a:pt x="8761" y="1837"/>
                  <a:pt x="8732" y="1836"/>
                </a:cubicBezTo>
                <a:close/>
                <a:moveTo>
                  <a:pt x="12239" y="1840"/>
                </a:moveTo>
                <a:cubicBezTo>
                  <a:pt x="12230" y="1835"/>
                  <a:pt x="12224" y="1839"/>
                  <a:pt x="12218" y="1847"/>
                </a:cubicBezTo>
                <a:cubicBezTo>
                  <a:pt x="12210" y="1865"/>
                  <a:pt x="12204" y="1894"/>
                  <a:pt x="12200" y="1948"/>
                </a:cubicBezTo>
                <a:cubicBezTo>
                  <a:pt x="12194" y="2039"/>
                  <a:pt x="12191" y="2194"/>
                  <a:pt x="12191" y="2467"/>
                </a:cubicBezTo>
                <a:cubicBezTo>
                  <a:pt x="12191" y="2475"/>
                  <a:pt x="12191" y="2475"/>
                  <a:pt x="12191" y="2483"/>
                </a:cubicBezTo>
                <a:cubicBezTo>
                  <a:pt x="12191" y="2741"/>
                  <a:pt x="12193" y="2907"/>
                  <a:pt x="12200" y="3000"/>
                </a:cubicBezTo>
                <a:cubicBezTo>
                  <a:pt x="12207" y="3097"/>
                  <a:pt x="12219" y="3124"/>
                  <a:pt x="12239" y="3124"/>
                </a:cubicBezTo>
                <a:cubicBezTo>
                  <a:pt x="12259" y="3124"/>
                  <a:pt x="12271" y="3097"/>
                  <a:pt x="12278" y="3005"/>
                </a:cubicBezTo>
                <a:cubicBezTo>
                  <a:pt x="12281" y="2962"/>
                  <a:pt x="12281" y="2844"/>
                  <a:pt x="12282" y="2768"/>
                </a:cubicBezTo>
                <a:cubicBezTo>
                  <a:pt x="12284" y="2683"/>
                  <a:pt x="12288" y="2634"/>
                  <a:pt x="12288" y="2500"/>
                </a:cubicBezTo>
                <a:cubicBezTo>
                  <a:pt x="12288" y="2492"/>
                  <a:pt x="12288" y="2491"/>
                  <a:pt x="12288" y="2483"/>
                </a:cubicBezTo>
                <a:cubicBezTo>
                  <a:pt x="12287" y="2001"/>
                  <a:pt x="12277" y="1867"/>
                  <a:pt x="12239" y="1840"/>
                </a:cubicBezTo>
                <a:close/>
                <a:moveTo>
                  <a:pt x="14491" y="1840"/>
                </a:moveTo>
                <a:cubicBezTo>
                  <a:pt x="14467" y="1857"/>
                  <a:pt x="14454" y="2042"/>
                  <a:pt x="14446" y="2254"/>
                </a:cubicBezTo>
                <a:cubicBezTo>
                  <a:pt x="14445" y="2331"/>
                  <a:pt x="14442" y="2368"/>
                  <a:pt x="14442" y="2475"/>
                </a:cubicBezTo>
                <a:cubicBezTo>
                  <a:pt x="14442" y="2687"/>
                  <a:pt x="14446" y="2807"/>
                  <a:pt x="14451" y="2910"/>
                </a:cubicBezTo>
                <a:cubicBezTo>
                  <a:pt x="14458" y="3017"/>
                  <a:pt x="14467" y="3094"/>
                  <a:pt x="14482" y="3105"/>
                </a:cubicBezTo>
                <a:cubicBezTo>
                  <a:pt x="14488" y="3109"/>
                  <a:pt x="14489" y="3109"/>
                  <a:pt x="14494" y="3113"/>
                </a:cubicBezTo>
                <a:cubicBezTo>
                  <a:pt x="14512" y="3097"/>
                  <a:pt x="14525" y="3061"/>
                  <a:pt x="14533" y="3002"/>
                </a:cubicBezTo>
                <a:cubicBezTo>
                  <a:pt x="14536" y="2913"/>
                  <a:pt x="14539" y="2768"/>
                  <a:pt x="14539" y="2477"/>
                </a:cubicBezTo>
                <a:cubicBezTo>
                  <a:pt x="14539" y="2376"/>
                  <a:pt x="14536" y="2358"/>
                  <a:pt x="14536" y="2285"/>
                </a:cubicBezTo>
                <a:cubicBezTo>
                  <a:pt x="14526" y="2042"/>
                  <a:pt x="14512" y="1889"/>
                  <a:pt x="14494" y="1844"/>
                </a:cubicBezTo>
                <a:cubicBezTo>
                  <a:pt x="14492" y="1844"/>
                  <a:pt x="14492" y="1840"/>
                  <a:pt x="14491" y="1840"/>
                </a:cubicBezTo>
                <a:close/>
                <a:moveTo>
                  <a:pt x="10206" y="1856"/>
                </a:moveTo>
                <a:cubicBezTo>
                  <a:pt x="10185" y="1903"/>
                  <a:pt x="10176" y="2037"/>
                  <a:pt x="10167" y="2314"/>
                </a:cubicBezTo>
                <a:cubicBezTo>
                  <a:pt x="10166" y="2378"/>
                  <a:pt x="10164" y="2392"/>
                  <a:pt x="10164" y="2475"/>
                </a:cubicBezTo>
                <a:cubicBezTo>
                  <a:pt x="10164" y="2877"/>
                  <a:pt x="10168" y="3040"/>
                  <a:pt x="10183" y="3086"/>
                </a:cubicBezTo>
                <a:cubicBezTo>
                  <a:pt x="10187" y="3092"/>
                  <a:pt x="10193" y="3091"/>
                  <a:pt x="10197" y="3095"/>
                </a:cubicBezTo>
                <a:cubicBezTo>
                  <a:pt x="10201" y="3094"/>
                  <a:pt x="10204" y="3098"/>
                  <a:pt x="10208" y="3092"/>
                </a:cubicBezTo>
                <a:cubicBezTo>
                  <a:pt x="10231" y="3057"/>
                  <a:pt x="10260" y="3046"/>
                  <a:pt x="10272" y="3067"/>
                </a:cubicBezTo>
                <a:cubicBezTo>
                  <a:pt x="10277" y="3077"/>
                  <a:pt x="10283" y="3014"/>
                  <a:pt x="10286" y="2925"/>
                </a:cubicBezTo>
                <a:cubicBezTo>
                  <a:pt x="10291" y="2830"/>
                  <a:pt x="10293" y="2719"/>
                  <a:pt x="10293" y="2475"/>
                </a:cubicBezTo>
                <a:cubicBezTo>
                  <a:pt x="10293" y="2473"/>
                  <a:pt x="10293" y="2472"/>
                  <a:pt x="10293" y="2470"/>
                </a:cubicBezTo>
                <a:cubicBezTo>
                  <a:pt x="10293" y="2470"/>
                  <a:pt x="10293" y="2469"/>
                  <a:pt x="10293" y="2469"/>
                </a:cubicBezTo>
                <a:cubicBezTo>
                  <a:pt x="10293" y="2454"/>
                  <a:pt x="10293" y="2456"/>
                  <a:pt x="10293" y="2442"/>
                </a:cubicBezTo>
                <a:cubicBezTo>
                  <a:pt x="10293" y="2228"/>
                  <a:pt x="10291" y="2116"/>
                  <a:pt x="10286" y="2026"/>
                </a:cubicBezTo>
                <a:cubicBezTo>
                  <a:pt x="10283" y="1936"/>
                  <a:pt x="10277" y="1872"/>
                  <a:pt x="10272" y="1882"/>
                </a:cubicBezTo>
                <a:cubicBezTo>
                  <a:pt x="10260" y="1903"/>
                  <a:pt x="10231" y="1892"/>
                  <a:pt x="10208" y="1856"/>
                </a:cubicBezTo>
                <a:cubicBezTo>
                  <a:pt x="10207" y="1855"/>
                  <a:pt x="10207" y="1857"/>
                  <a:pt x="10206" y="1856"/>
                </a:cubicBezTo>
                <a:close/>
                <a:moveTo>
                  <a:pt x="18191" y="3350"/>
                </a:moveTo>
                <a:cubicBezTo>
                  <a:pt x="18178" y="3355"/>
                  <a:pt x="18161" y="3372"/>
                  <a:pt x="18141" y="3406"/>
                </a:cubicBezTo>
                <a:cubicBezTo>
                  <a:pt x="18130" y="3424"/>
                  <a:pt x="18123" y="3428"/>
                  <a:pt x="18114" y="3437"/>
                </a:cubicBezTo>
                <a:cubicBezTo>
                  <a:pt x="18110" y="3441"/>
                  <a:pt x="18105" y="3450"/>
                  <a:pt x="18102" y="3452"/>
                </a:cubicBezTo>
                <a:cubicBezTo>
                  <a:pt x="18085" y="3464"/>
                  <a:pt x="18070" y="3463"/>
                  <a:pt x="18061" y="3436"/>
                </a:cubicBezTo>
                <a:cubicBezTo>
                  <a:pt x="18046" y="3391"/>
                  <a:pt x="18025" y="3404"/>
                  <a:pt x="17996" y="3475"/>
                </a:cubicBezTo>
                <a:cubicBezTo>
                  <a:pt x="17957" y="3572"/>
                  <a:pt x="17951" y="3573"/>
                  <a:pt x="17932" y="3485"/>
                </a:cubicBezTo>
                <a:cubicBezTo>
                  <a:pt x="17927" y="3462"/>
                  <a:pt x="17918" y="3443"/>
                  <a:pt x="17904" y="3429"/>
                </a:cubicBezTo>
                <a:cubicBezTo>
                  <a:pt x="17887" y="3420"/>
                  <a:pt x="17869" y="3411"/>
                  <a:pt x="17833" y="3404"/>
                </a:cubicBezTo>
                <a:cubicBezTo>
                  <a:pt x="17793" y="3395"/>
                  <a:pt x="17748" y="3390"/>
                  <a:pt x="17665" y="3391"/>
                </a:cubicBezTo>
                <a:cubicBezTo>
                  <a:pt x="17529" y="3393"/>
                  <a:pt x="17401" y="3416"/>
                  <a:pt x="17380" y="3445"/>
                </a:cubicBezTo>
                <a:cubicBezTo>
                  <a:pt x="17358" y="3477"/>
                  <a:pt x="17334" y="3476"/>
                  <a:pt x="17323" y="3442"/>
                </a:cubicBezTo>
                <a:cubicBezTo>
                  <a:pt x="17311" y="3407"/>
                  <a:pt x="17127" y="3390"/>
                  <a:pt x="16938" y="3388"/>
                </a:cubicBezTo>
                <a:cubicBezTo>
                  <a:pt x="16925" y="3388"/>
                  <a:pt x="16905" y="3388"/>
                  <a:pt x="16893" y="3388"/>
                </a:cubicBezTo>
                <a:cubicBezTo>
                  <a:pt x="16707" y="3389"/>
                  <a:pt x="16527" y="3406"/>
                  <a:pt x="16515" y="3440"/>
                </a:cubicBezTo>
                <a:cubicBezTo>
                  <a:pt x="16505" y="3471"/>
                  <a:pt x="16480" y="3475"/>
                  <a:pt x="16459" y="3452"/>
                </a:cubicBezTo>
                <a:cubicBezTo>
                  <a:pt x="16402" y="3386"/>
                  <a:pt x="16214" y="3379"/>
                  <a:pt x="16193" y="3440"/>
                </a:cubicBezTo>
                <a:cubicBezTo>
                  <a:pt x="16183" y="3470"/>
                  <a:pt x="16162" y="3481"/>
                  <a:pt x="16145" y="3463"/>
                </a:cubicBezTo>
                <a:cubicBezTo>
                  <a:pt x="16129" y="3444"/>
                  <a:pt x="16115" y="3497"/>
                  <a:pt x="16115" y="3581"/>
                </a:cubicBezTo>
                <a:cubicBezTo>
                  <a:pt x="16115" y="3665"/>
                  <a:pt x="16129" y="3717"/>
                  <a:pt x="16145" y="3698"/>
                </a:cubicBezTo>
                <a:cubicBezTo>
                  <a:pt x="16196" y="3642"/>
                  <a:pt x="16210" y="3756"/>
                  <a:pt x="16214" y="4214"/>
                </a:cubicBezTo>
                <a:lnTo>
                  <a:pt x="16219" y="4654"/>
                </a:lnTo>
                <a:lnTo>
                  <a:pt x="16312" y="4634"/>
                </a:lnTo>
                <a:cubicBezTo>
                  <a:pt x="16362" y="4623"/>
                  <a:pt x="16408" y="4636"/>
                  <a:pt x="16420" y="4661"/>
                </a:cubicBezTo>
                <a:cubicBezTo>
                  <a:pt x="16425" y="4664"/>
                  <a:pt x="16479" y="4664"/>
                  <a:pt x="16496" y="4667"/>
                </a:cubicBezTo>
                <a:cubicBezTo>
                  <a:pt x="16503" y="4663"/>
                  <a:pt x="16509" y="4663"/>
                  <a:pt x="16517" y="4657"/>
                </a:cubicBezTo>
                <a:cubicBezTo>
                  <a:pt x="16565" y="4624"/>
                  <a:pt x="16602" y="4625"/>
                  <a:pt x="16614" y="4659"/>
                </a:cubicBezTo>
                <a:cubicBezTo>
                  <a:pt x="16616" y="4667"/>
                  <a:pt x="16623" y="4671"/>
                  <a:pt x="16629" y="4676"/>
                </a:cubicBezTo>
                <a:cubicBezTo>
                  <a:pt x="16668" y="4679"/>
                  <a:pt x="16684" y="4682"/>
                  <a:pt x="16731" y="4683"/>
                </a:cubicBezTo>
                <a:cubicBezTo>
                  <a:pt x="16750" y="4673"/>
                  <a:pt x="16768" y="4661"/>
                  <a:pt x="16778" y="4642"/>
                </a:cubicBezTo>
                <a:cubicBezTo>
                  <a:pt x="16790" y="4620"/>
                  <a:pt x="16815" y="4622"/>
                  <a:pt x="16835" y="4645"/>
                </a:cubicBezTo>
                <a:cubicBezTo>
                  <a:pt x="16850" y="4662"/>
                  <a:pt x="16898" y="4673"/>
                  <a:pt x="16951" y="4681"/>
                </a:cubicBezTo>
                <a:cubicBezTo>
                  <a:pt x="17067" y="4678"/>
                  <a:pt x="17204" y="4676"/>
                  <a:pt x="17218" y="4665"/>
                </a:cubicBezTo>
                <a:cubicBezTo>
                  <a:pt x="17219" y="4664"/>
                  <a:pt x="17224" y="4665"/>
                  <a:pt x="17225" y="4664"/>
                </a:cubicBezTo>
                <a:cubicBezTo>
                  <a:pt x="17240" y="4647"/>
                  <a:pt x="17265" y="4636"/>
                  <a:pt x="17293" y="4635"/>
                </a:cubicBezTo>
                <a:cubicBezTo>
                  <a:pt x="17321" y="4634"/>
                  <a:pt x="17349" y="4641"/>
                  <a:pt x="17369" y="4656"/>
                </a:cubicBezTo>
                <a:cubicBezTo>
                  <a:pt x="17411" y="4687"/>
                  <a:pt x="17633" y="4686"/>
                  <a:pt x="17644" y="4654"/>
                </a:cubicBezTo>
                <a:cubicBezTo>
                  <a:pt x="17659" y="4610"/>
                  <a:pt x="17751" y="4627"/>
                  <a:pt x="17830" y="4687"/>
                </a:cubicBezTo>
                <a:cubicBezTo>
                  <a:pt x="17847" y="4700"/>
                  <a:pt x="17866" y="4704"/>
                  <a:pt x="17882" y="4700"/>
                </a:cubicBezTo>
                <a:cubicBezTo>
                  <a:pt x="17899" y="4697"/>
                  <a:pt x="17914" y="4685"/>
                  <a:pt x="17924" y="4667"/>
                </a:cubicBezTo>
                <a:cubicBezTo>
                  <a:pt x="17949" y="4623"/>
                  <a:pt x="17972" y="4620"/>
                  <a:pt x="17999" y="4661"/>
                </a:cubicBezTo>
                <a:cubicBezTo>
                  <a:pt x="18013" y="4681"/>
                  <a:pt x="18025" y="4692"/>
                  <a:pt x="18034" y="4692"/>
                </a:cubicBezTo>
                <a:cubicBezTo>
                  <a:pt x="18045" y="4692"/>
                  <a:pt x="18053" y="4679"/>
                  <a:pt x="18061" y="4657"/>
                </a:cubicBezTo>
                <a:cubicBezTo>
                  <a:pt x="18074" y="4620"/>
                  <a:pt x="18091" y="4624"/>
                  <a:pt x="18116" y="4653"/>
                </a:cubicBezTo>
                <a:cubicBezTo>
                  <a:pt x="18124" y="4659"/>
                  <a:pt x="18131" y="4659"/>
                  <a:pt x="18141" y="4670"/>
                </a:cubicBezTo>
                <a:cubicBezTo>
                  <a:pt x="18156" y="4687"/>
                  <a:pt x="18172" y="4699"/>
                  <a:pt x="18185" y="4706"/>
                </a:cubicBezTo>
                <a:cubicBezTo>
                  <a:pt x="18195" y="4706"/>
                  <a:pt x="18209" y="4691"/>
                  <a:pt x="18222" y="4680"/>
                </a:cubicBezTo>
                <a:cubicBezTo>
                  <a:pt x="18245" y="4558"/>
                  <a:pt x="18246" y="3449"/>
                  <a:pt x="18222" y="3377"/>
                </a:cubicBezTo>
                <a:cubicBezTo>
                  <a:pt x="18214" y="3354"/>
                  <a:pt x="18204" y="3345"/>
                  <a:pt x="18191" y="3350"/>
                </a:cubicBezTo>
                <a:close/>
                <a:moveTo>
                  <a:pt x="18483" y="3358"/>
                </a:moveTo>
                <a:cubicBezTo>
                  <a:pt x="18387" y="3362"/>
                  <a:pt x="18332" y="3405"/>
                  <a:pt x="18336" y="3478"/>
                </a:cubicBezTo>
                <a:cubicBezTo>
                  <a:pt x="18339" y="3534"/>
                  <a:pt x="18339" y="3606"/>
                  <a:pt x="18335" y="3638"/>
                </a:cubicBezTo>
                <a:cubicBezTo>
                  <a:pt x="18324" y="3751"/>
                  <a:pt x="18338" y="4582"/>
                  <a:pt x="18353" y="4651"/>
                </a:cubicBezTo>
                <a:cubicBezTo>
                  <a:pt x="18361" y="4660"/>
                  <a:pt x="18379" y="4664"/>
                  <a:pt x="18396" y="4670"/>
                </a:cubicBezTo>
                <a:cubicBezTo>
                  <a:pt x="18466" y="4692"/>
                  <a:pt x="18736" y="4687"/>
                  <a:pt x="18776" y="4661"/>
                </a:cubicBezTo>
                <a:cubicBezTo>
                  <a:pt x="18785" y="4655"/>
                  <a:pt x="18801" y="4652"/>
                  <a:pt x="18806" y="4646"/>
                </a:cubicBezTo>
                <a:cubicBezTo>
                  <a:pt x="18824" y="4621"/>
                  <a:pt x="18840" y="4624"/>
                  <a:pt x="18854" y="4643"/>
                </a:cubicBezTo>
                <a:cubicBezTo>
                  <a:pt x="18884" y="4638"/>
                  <a:pt x="18904" y="4637"/>
                  <a:pt x="18945" y="4643"/>
                </a:cubicBezTo>
                <a:cubicBezTo>
                  <a:pt x="18965" y="4625"/>
                  <a:pt x="18982" y="4624"/>
                  <a:pt x="18991" y="4651"/>
                </a:cubicBezTo>
                <a:cubicBezTo>
                  <a:pt x="18992" y="4654"/>
                  <a:pt x="18998" y="4653"/>
                  <a:pt x="19000" y="4656"/>
                </a:cubicBezTo>
                <a:cubicBezTo>
                  <a:pt x="19009" y="4659"/>
                  <a:pt x="19026" y="4659"/>
                  <a:pt x="19033" y="4664"/>
                </a:cubicBezTo>
                <a:cubicBezTo>
                  <a:pt x="19048" y="4674"/>
                  <a:pt x="19062" y="4676"/>
                  <a:pt x="19075" y="4678"/>
                </a:cubicBezTo>
                <a:cubicBezTo>
                  <a:pt x="19096" y="4674"/>
                  <a:pt x="19119" y="4672"/>
                  <a:pt x="19131" y="4656"/>
                </a:cubicBezTo>
                <a:cubicBezTo>
                  <a:pt x="19131" y="4656"/>
                  <a:pt x="19131" y="4656"/>
                  <a:pt x="19132" y="4656"/>
                </a:cubicBezTo>
                <a:cubicBezTo>
                  <a:pt x="19160" y="4627"/>
                  <a:pt x="19256" y="4638"/>
                  <a:pt x="19335" y="4668"/>
                </a:cubicBezTo>
                <a:cubicBezTo>
                  <a:pt x="19358" y="4673"/>
                  <a:pt x="19368" y="4678"/>
                  <a:pt x="19404" y="4681"/>
                </a:cubicBezTo>
                <a:lnTo>
                  <a:pt x="19423" y="4683"/>
                </a:lnTo>
                <a:cubicBezTo>
                  <a:pt x="19432" y="4677"/>
                  <a:pt x="19440" y="4668"/>
                  <a:pt x="19445" y="4654"/>
                </a:cubicBezTo>
                <a:cubicBezTo>
                  <a:pt x="19455" y="4623"/>
                  <a:pt x="19478" y="4612"/>
                  <a:pt x="19495" y="4630"/>
                </a:cubicBezTo>
                <a:cubicBezTo>
                  <a:pt x="19512" y="4650"/>
                  <a:pt x="19524" y="4408"/>
                  <a:pt x="19524" y="4034"/>
                </a:cubicBezTo>
                <a:lnTo>
                  <a:pt x="19524" y="4032"/>
                </a:lnTo>
                <a:lnTo>
                  <a:pt x="19524" y="3401"/>
                </a:lnTo>
                <a:lnTo>
                  <a:pt x="19414" y="3388"/>
                </a:lnTo>
                <a:cubicBezTo>
                  <a:pt x="19378" y="3384"/>
                  <a:pt x="19361" y="3388"/>
                  <a:pt x="19343" y="3396"/>
                </a:cubicBezTo>
                <a:cubicBezTo>
                  <a:pt x="19324" y="3407"/>
                  <a:pt x="19312" y="3427"/>
                  <a:pt x="19302" y="3448"/>
                </a:cubicBezTo>
                <a:cubicBezTo>
                  <a:pt x="19299" y="3464"/>
                  <a:pt x="19295" y="3481"/>
                  <a:pt x="19293" y="3505"/>
                </a:cubicBezTo>
                <a:cubicBezTo>
                  <a:pt x="19281" y="3661"/>
                  <a:pt x="19226" y="3664"/>
                  <a:pt x="19203" y="3510"/>
                </a:cubicBezTo>
                <a:cubicBezTo>
                  <a:pt x="19189" y="3418"/>
                  <a:pt x="19148" y="3401"/>
                  <a:pt x="18913" y="3390"/>
                </a:cubicBezTo>
                <a:cubicBezTo>
                  <a:pt x="18763" y="3383"/>
                  <a:pt x="18618" y="3373"/>
                  <a:pt x="18591" y="3368"/>
                </a:cubicBezTo>
                <a:cubicBezTo>
                  <a:pt x="18551" y="3360"/>
                  <a:pt x="18515" y="3357"/>
                  <a:pt x="18483" y="3358"/>
                </a:cubicBezTo>
                <a:close/>
                <a:moveTo>
                  <a:pt x="7623" y="3371"/>
                </a:moveTo>
                <a:lnTo>
                  <a:pt x="7623" y="4031"/>
                </a:lnTo>
                <a:lnTo>
                  <a:pt x="7623" y="4034"/>
                </a:lnTo>
                <a:lnTo>
                  <a:pt x="7623" y="4687"/>
                </a:lnTo>
                <a:lnTo>
                  <a:pt x="7937" y="4678"/>
                </a:lnTo>
                <a:cubicBezTo>
                  <a:pt x="8110" y="4673"/>
                  <a:pt x="8265" y="4665"/>
                  <a:pt x="8282" y="4657"/>
                </a:cubicBezTo>
                <a:cubicBezTo>
                  <a:pt x="8300" y="4650"/>
                  <a:pt x="8326" y="4647"/>
                  <a:pt x="8339" y="4651"/>
                </a:cubicBezTo>
                <a:cubicBezTo>
                  <a:pt x="8352" y="4655"/>
                  <a:pt x="8363" y="4379"/>
                  <a:pt x="8363" y="4039"/>
                </a:cubicBezTo>
                <a:lnTo>
                  <a:pt x="8363" y="4024"/>
                </a:lnTo>
                <a:lnTo>
                  <a:pt x="8363" y="3390"/>
                </a:lnTo>
                <a:lnTo>
                  <a:pt x="7993" y="3380"/>
                </a:lnTo>
                <a:lnTo>
                  <a:pt x="7623" y="3371"/>
                </a:lnTo>
                <a:close/>
                <a:moveTo>
                  <a:pt x="13767" y="3371"/>
                </a:moveTo>
                <a:lnTo>
                  <a:pt x="13767" y="4031"/>
                </a:lnTo>
                <a:lnTo>
                  <a:pt x="13767" y="4032"/>
                </a:lnTo>
                <a:lnTo>
                  <a:pt x="13767" y="4689"/>
                </a:lnTo>
                <a:lnTo>
                  <a:pt x="13826" y="4689"/>
                </a:lnTo>
                <a:lnTo>
                  <a:pt x="14000" y="4681"/>
                </a:lnTo>
                <a:cubicBezTo>
                  <a:pt x="14091" y="4678"/>
                  <a:pt x="14129" y="4674"/>
                  <a:pt x="14170" y="4670"/>
                </a:cubicBezTo>
                <a:cubicBezTo>
                  <a:pt x="14200" y="4663"/>
                  <a:pt x="14228" y="4655"/>
                  <a:pt x="14233" y="4646"/>
                </a:cubicBezTo>
                <a:cubicBezTo>
                  <a:pt x="14242" y="4630"/>
                  <a:pt x="14261" y="4636"/>
                  <a:pt x="14277" y="4638"/>
                </a:cubicBezTo>
                <a:cubicBezTo>
                  <a:pt x="14303" y="4580"/>
                  <a:pt x="14336" y="3711"/>
                  <a:pt x="14319" y="3515"/>
                </a:cubicBezTo>
                <a:cubicBezTo>
                  <a:pt x="14309" y="3402"/>
                  <a:pt x="14285" y="3392"/>
                  <a:pt x="14037" y="3382"/>
                </a:cubicBezTo>
                <a:lnTo>
                  <a:pt x="13767" y="3371"/>
                </a:lnTo>
                <a:close/>
                <a:moveTo>
                  <a:pt x="6562" y="3372"/>
                </a:moveTo>
                <a:lnTo>
                  <a:pt x="6562" y="4034"/>
                </a:lnTo>
                <a:lnTo>
                  <a:pt x="6562" y="4035"/>
                </a:lnTo>
                <a:lnTo>
                  <a:pt x="6562" y="4695"/>
                </a:lnTo>
                <a:lnTo>
                  <a:pt x="6599" y="4694"/>
                </a:lnTo>
                <a:lnTo>
                  <a:pt x="6675" y="4689"/>
                </a:lnTo>
                <a:cubicBezTo>
                  <a:pt x="6737" y="4684"/>
                  <a:pt x="6788" y="4662"/>
                  <a:pt x="6787" y="4640"/>
                </a:cubicBezTo>
                <a:cubicBezTo>
                  <a:pt x="6787" y="4619"/>
                  <a:pt x="6787" y="4346"/>
                  <a:pt x="6787" y="4045"/>
                </a:cubicBezTo>
                <a:lnTo>
                  <a:pt x="6787" y="4001"/>
                </a:lnTo>
                <a:lnTo>
                  <a:pt x="6787" y="3401"/>
                </a:lnTo>
                <a:lnTo>
                  <a:pt x="6675" y="3388"/>
                </a:lnTo>
                <a:lnTo>
                  <a:pt x="6562" y="3372"/>
                </a:lnTo>
                <a:close/>
                <a:moveTo>
                  <a:pt x="15697" y="3372"/>
                </a:moveTo>
                <a:lnTo>
                  <a:pt x="15697" y="4032"/>
                </a:lnTo>
                <a:lnTo>
                  <a:pt x="15697" y="4034"/>
                </a:lnTo>
                <a:cubicBezTo>
                  <a:pt x="15697" y="4610"/>
                  <a:pt x="15702" y="4680"/>
                  <a:pt x="15752" y="4694"/>
                </a:cubicBezTo>
                <a:lnTo>
                  <a:pt x="15800" y="4692"/>
                </a:lnTo>
                <a:cubicBezTo>
                  <a:pt x="15820" y="4684"/>
                  <a:pt x="15837" y="4671"/>
                  <a:pt x="15843" y="4653"/>
                </a:cubicBezTo>
                <a:cubicBezTo>
                  <a:pt x="15854" y="4622"/>
                  <a:pt x="15875" y="4612"/>
                  <a:pt x="15892" y="4630"/>
                </a:cubicBezTo>
                <a:cubicBezTo>
                  <a:pt x="15909" y="4650"/>
                  <a:pt x="15922" y="4411"/>
                  <a:pt x="15922" y="4045"/>
                </a:cubicBezTo>
                <a:lnTo>
                  <a:pt x="15922" y="3401"/>
                </a:lnTo>
                <a:lnTo>
                  <a:pt x="15809" y="3388"/>
                </a:lnTo>
                <a:lnTo>
                  <a:pt x="15697" y="3372"/>
                </a:lnTo>
                <a:close/>
                <a:moveTo>
                  <a:pt x="6240" y="3377"/>
                </a:moveTo>
                <a:lnTo>
                  <a:pt x="6240" y="4032"/>
                </a:lnTo>
                <a:lnTo>
                  <a:pt x="6240" y="4687"/>
                </a:lnTo>
                <a:lnTo>
                  <a:pt x="6353" y="4687"/>
                </a:lnTo>
                <a:lnTo>
                  <a:pt x="6466" y="4687"/>
                </a:lnTo>
                <a:lnTo>
                  <a:pt x="6466" y="4032"/>
                </a:lnTo>
                <a:lnTo>
                  <a:pt x="6466" y="3377"/>
                </a:lnTo>
                <a:lnTo>
                  <a:pt x="6353" y="3377"/>
                </a:lnTo>
                <a:lnTo>
                  <a:pt x="6240" y="3377"/>
                </a:lnTo>
                <a:close/>
                <a:moveTo>
                  <a:pt x="8540" y="3377"/>
                </a:moveTo>
                <a:cubicBezTo>
                  <a:pt x="8500" y="3377"/>
                  <a:pt x="8491" y="3486"/>
                  <a:pt x="8491" y="4012"/>
                </a:cubicBezTo>
                <a:cubicBezTo>
                  <a:pt x="8491" y="4466"/>
                  <a:pt x="8503" y="4657"/>
                  <a:pt x="8532" y="4678"/>
                </a:cubicBezTo>
                <a:cubicBezTo>
                  <a:pt x="8554" y="4694"/>
                  <a:pt x="8576" y="4707"/>
                  <a:pt x="8581" y="4710"/>
                </a:cubicBezTo>
                <a:cubicBezTo>
                  <a:pt x="8585" y="4712"/>
                  <a:pt x="8588" y="4415"/>
                  <a:pt x="8588" y="4047"/>
                </a:cubicBezTo>
                <a:cubicBezTo>
                  <a:pt x="8588" y="3490"/>
                  <a:pt x="8581" y="3377"/>
                  <a:pt x="8540" y="3377"/>
                </a:cubicBezTo>
                <a:close/>
                <a:moveTo>
                  <a:pt x="8881" y="3377"/>
                </a:moveTo>
                <a:lnTo>
                  <a:pt x="8797" y="3388"/>
                </a:lnTo>
                <a:lnTo>
                  <a:pt x="8685" y="3401"/>
                </a:lnTo>
                <a:lnTo>
                  <a:pt x="8685" y="4034"/>
                </a:lnTo>
                <a:lnTo>
                  <a:pt x="8685" y="4056"/>
                </a:lnTo>
                <a:cubicBezTo>
                  <a:pt x="8685" y="4705"/>
                  <a:pt x="8685" y="4710"/>
                  <a:pt x="8757" y="4680"/>
                </a:cubicBezTo>
                <a:cubicBezTo>
                  <a:pt x="8797" y="4663"/>
                  <a:pt x="8848" y="4646"/>
                  <a:pt x="8870" y="4643"/>
                </a:cubicBezTo>
                <a:cubicBezTo>
                  <a:pt x="8899" y="4640"/>
                  <a:pt x="8910" y="4470"/>
                  <a:pt x="8910" y="4032"/>
                </a:cubicBezTo>
                <a:lnTo>
                  <a:pt x="8910" y="4007"/>
                </a:lnTo>
                <a:lnTo>
                  <a:pt x="8910" y="3377"/>
                </a:lnTo>
                <a:lnTo>
                  <a:pt x="8881" y="3377"/>
                </a:lnTo>
                <a:close/>
                <a:moveTo>
                  <a:pt x="9145" y="3377"/>
                </a:moveTo>
                <a:cubicBezTo>
                  <a:pt x="9133" y="3380"/>
                  <a:pt x="9123" y="3386"/>
                  <a:pt x="9110" y="3388"/>
                </a:cubicBezTo>
                <a:lnTo>
                  <a:pt x="9106" y="3388"/>
                </a:lnTo>
                <a:lnTo>
                  <a:pt x="9097" y="3565"/>
                </a:lnTo>
                <a:cubicBezTo>
                  <a:pt x="9091" y="3679"/>
                  <a:pt x="9071" y="3750"/>
                  <a:pt x="9047" y="3741"/>
                </a:cubicBezTo>
                <a:cubicBezTo>
                  <a:pt x="9020" y="3731"/>
                  <a:pt x="9010" y="3854"/>
                  <a:pt x="9008" y="4129"/>
                </a:cubicBezTo>
                <a:cubicBezTo>
                  <a:pt x="9010" y="4438"/>
                  <a:pt x="9021" y="4648"/>
                  <a:pt x="9037" y="4630"/>
                </a:cubicBezTo>
                <a:cubicBezTo>
                  <a:pt x="9048" y="4618"/>
                  <a:pt x="9059" y="4621"/>
                  <a:pt x="9068" y="4629"/>
                </a:cubicBezTo>
                <a:cubicBezTo>
                  <a:pt x="9073" y="4633"/>
                  <a:pt x="9079" y="4635"/>
                  <a:pt x="9082" y="4643"/>
                </a:cubicBezTo>
                <a:cubicBezTo>
                  <a:pt x="9090" y="4668"/>
                  <a:pt x="9222" y="4689"/>
                  <a:pt x="9374" y="4689"/>
                </a:cubicBezTo>
                <a:lnTo>
                  <a:pt x="9650" y="4689"/>
                </a:lnTo>
                <a:lnTo>
                  <a:pt x="9650" y="4059"/>
                </a:lnTo>
                <a:cubicBezTo>
                  <a:pt x="9650" y="4046"/>
                  <a:pt x="9650" y="4047"/>
                  <a:pt x="9650" y="4034"/>
                </a:cubicBezTo>
                <a:cubicBezTo>
                  <a:pt x="9650" y="3599"/>
                  <a:pt x="9644" y="3460"/>
                  <a:pt x="9610" y="3377"/>
                </a:cubicBezTo>
                <a:lnTo>
                  <a:pt x="9378" y="3377"/>
                </a:lnTo>
                <a:lnTo>
                  <a:pt x="9145" y="3377"/>
                </a:lnTo>
                <a:close/>
                <a:moveTo>
                  <a:pt x="12241" y="3377"/>
                </a:moveTo>
                <a:cubicBezTo>
                  <a:pt x="12216" y="3377"/>
                  <a:pt x="12190" y="3431"/>
                  <a:pt x="12185" y="3496"/>
                </a:cubicBezTo>
                <a:cubicBezTo>
                  <a:pt x="12172" y="3644"/>
                  <a:pt x="12116" y="3652"/>
                  <a:pt x="12094" y="3510"/>
                </a:cubicBezTo>
                <a:cubicBezTo>
                  <a:pt x="12083" y="3436"/>
                  <a:pt x="12047" y="3404"/>
                  <a:pt x="11974" y="3402"/>
                </a:cubicBezTo>
                <a:lnTo>
                  <a:pt x="11889" y="3401"/>
                </a:lnTo>
                <a:cubicBezTo>
                  <a:pt x="11880" y="3406"/>
                  <a:pt x="11875" y="3413"/>
                  <a:pt x="11869" y="3420"/>
                </a:cubicBezTo>
                <a:lnTo>
                  <a:pt x="11869" y="4032"/>
                </a:lnTo>
                <a:cubicBezTo>
                  <a:pt x="11869" y="4190"/>
                  <a:pt x="11872" y="4308"/>
                  <a:pt x="11876" y="4409"/>
                </a:cubicBezTo>
                <a:lnTo>
                  <a:pt x="11879" y="4488"/>
                </a:lnTo>
                <a:cubicBezTo>
                  <a:pt x="11884" y="4581"/>
                  <a:pt x="11891" y="4640"/>
                  <a:pt x="11899" y="4630"/>
                </a:cubicBezTo>
                <a:cubicBezTo>
                  <a:pt x="11916" y="4612"/>
                  <a:pt x="11937" y="4622"/>
                  <a:pt x="11948" y="4653"/>
                </a:cubicBezTo>
                <a:cubicBezTo>
                  <a:pt x="11959" y="4685"/>
                  <a:pt x="12005" y="4687"/>
                  <a:pt x="12062" y="4657"/>
                </a:cubicBezTo>
                <a:cubicBezTo>
                  <a:pt x="12063" y="4657"/>
                  <a:pt x="12063" y="4658"/>
                  <a:pt x="12064" y="4657"/>
                </a:cubicBezTo>
                <a:cubicBezTo>
                  <a:pt x="12081" y="4650"/>
                  <a:pt x="12108" y="4649"/>
                  <a:pt x="12116" y="4640"/>
                </a:cubicBezTo>
                <a:cubicBezTo>
                  <a:pt x="12137" y="4616"/>
                  <a:pt x="12163" y="4623"/>
                  <a:pt x="12174" y="4654"/>
                </a:cubicBezTo>
                <a:cubicBezTo>
                  <a:pt x="12179" y="4670"/>
                  <a:pt x="12189" y="4680"/>
                  <a:pt x="12201" y="4684"/>
                </a:cubicBezTo>
                <a:cubicBezTo>
                  <a:pt x="12213" y="4689"/>
                  <a:pt x="12227" y="4687"/>
                  <a:pt x="12240" y="4678"/>
                </a:cubicBezTo>
                <a:cubicBezTo>
                  <a:pt x="12258" y="4666"/>
                  <a:pt x="12270" y="4577"/>
                  <a:pt x="12279" y="4453"/>
                </a:cubicBezTo>
                <a:cubicBezTo>
                  <a:pt x="12296" y="4205"/>
                  <a:pt x="12296" y="3810"/>
                  <a:pt x="12279" y="3573"/>
                </a:cubicBezTo>
                <a:cubicBezTo>
                  <a:pt x="12270" y="3455"/>
                  <a:pt x="12259" y="3377"/>
                  <a:pt x="12241" y="3377"/>
                </a:cubicBezTo>
                <a:close/>
                <a:moveTo>
                  <a:pt x="13622" y="3377"/>
                </a:moveTo>
                <a:cubicBezTo>
                  <a:pt x="13612" y="3377"/>
                  <a:pt x="13605" y="3383"/>
                  <a:pt x="13598" y="3402"/>
                </a:cubicBezTo>
                <a:cubicBezTo>
                  <a:pt x="13592" y="3422"/>
                  <a:pt x="13586" y="3452"/>
                  <a:pt x="13583" y="3501"/>
                </a:cubicBezTo>
                <a:cubicBezTo>
                  <a:pt x="13582" y="3501"/>
                  <a:pt x="13583" y="3501"/>
                  <a:pt x="13583" y="3502"/>
                </a:cubicBezTo>
                <a:cubicBezTo>
                  <a:pt x="13576" y="3599"/>
                  <a:pt x="13574" y="3764"/>
                  <a:pt x="13574" y="4037"/>
                </a:cubicBezTo>
                <a:cubicBezTo>
                  <a:pt x="13574" y="4039"/>
                  <a:pt x="13574" y="4038"/>
                  <a:pt x="13574" y="4040"/>
                </a:cubicBezTo>
                <a:cubicBezTo>
                  <a:pt x="13574" y="4042"/>
                  <a:pt x="13574" y="4043"/>
                  <a:pt x="13574" y="4045"/>
                </a:cubicBezTo>
                <a:cubicBezTo>
                  <a:pt x="13574" y="4312"/>
                  <a:pt x="13576" y="4477"/>
                  <a:pt x="13583" y="4572"/>
                </a:cubicBezTo>
                <a:cubicBezTo>
                  <a:pt x="13587" y="4626"/>
                  <a:pt x="13593" y="4657"/>
                  <a:pt x="13601" y="4675"/>
                </a:cubicBezTo>
                <a:cubicBezTo>
                  <a:pt x="13607" y="4683"/>
                  <a:pt x="13613" y="4686"/>
                  <a:pt x="13622" y="4680"/>
                </a:cubicBezTo>
                <a:cubicBezTo>
                  <a:pt x="13643" y="4665"/>
                  <a:pt x="13656" y="4535"/>
                  <a:pt x="13665" y="4374"/>
                </a:cubicBezTo>
                <a:cubicBezTo>
                  <a:pt x="13667" y="4278"/>
                  <a:pt x="13671" y="4209"/>
                  <a:pt x="13671" y="4037"/>
                </a:cubicBezTo>
                <a:cubicBezTo>
                  <a:pt x="13671" y="3809"/>
                  <a:pt x="13668" y="3690"/>
                  <a:pt x="13663" y="3589"/>
                </a:cubicBezTo>
                <a:cubicBezTo>
                  <a:pt x="13663" y="3585"/>
                  <a:pt x="13662" y="3578"/>
                  <a:pt x="13662" y="3573"/>
                </a:cubicBezTo>
                <a:cubicBezTo>
                  <a:pt x="13653" y="3455"/>
                  <a:pt x="13640" y="3377"/>
                  <a:pt x="13622" y="3377"/>
                </a:cubicBezTo>
                <a:close/>
                <a:moveTo>
                  <a:pt x="14957" y="3377"/>
                </a:moveTo>
                <a:lnTo>
                  <a:pt x="14957" y="4032"/>
                </a:lnTo>
                <a:lnTo>
                  <a:pt x="14957" y="4045"/>
                </a:lnTo>
                <a:lnTo>
                  <a:pt x="14957" y="4687"/>
                </a:lnTo>
                <a:lnTo>
                  <a:pt x="14995" y="4687"/>
                </a:lnTo>
                <a:lnTo>
                  <a:pt x="15035" y="4659"/>
                </a:lnTo>
                <a:cubicBezTo>
                  <a:pt x="15077" y="4630"/>
                  <a:pt x="15120" y="4623"/>
                  <a:pt x="15131" y="4643"/>
                </a:cubicBezTo>
                <a:cubicBezTo>
                  <a:pt x="15139" y="4657"/>
                  <a:pt x="15166" y="4668"/>
                  <a:pt x="15190" y="4676"/>
                </a:cubicBezTo>
                <a:cubicBezTo>
                  <a:pt x="15218" y="4673"/>
                  <a:pt x="15238" y="4667"/>
                  <a:pt x="15254" y="4661"/>
                </a:cubicBezTo>
                <a:cubicBezTo>
                  <a:pt x="15276" y="4613"/>
                  <a:pt x="15279" y="4471"/>
                  <a:pt x="15279" y="4037"/>
                </a:cubicBezTo>
                <a:lnTo>
                  <a:pt x="15279" y="3988"/>
                </a:lnTo>
                <a:lnTo>
                  <a:pt x="15279" y="3377"/>
                </a:lnTo>
                <a:lnTo>
                  <a:pt x="15118" y="3377"/>
                </a:lnTo>
                <a:lnTo>
                  <a:pt x="14957" y="3377"/>
                </a:lnTo>
                <a:close/>
                <a:moveTo>
                  <a:pt x="15572" y="3377"/>
                </a:moveTo>
                <a:lnTo>
                  <a:pt x="15488" y="3388"/>
                </a:lnTo>
                <a:lnTo>
                  <a:pt x="15379" y="3401"/>
                </a:lnTo>
                <a:lnTo>
                  <a:pt x="15375" y="3635"/>
                </a:lnTo>
                <a:lnTo>
                  <a:pt x="15375" y="4048"/>
                </a:lnTo>
                <a:lnTo>
                  <a:pt x="15375" y="4683"/>
                </a:lnTo>
                <a:cubicBezTo>
                  <a:pt x="15385" y="4690"/>
                  <a:pt x="15430" y="4695"/>
                  <a:pt x="15488" y="4695"/>
                </a:cubicBezTo>
                <a:lnTo>
                  <a:pt x="15600" y="4695"/>
                </a:lnTo>
                <a:lnTo>
                  <a:pt x="15600" y="4037"/>
                </a:lnTo>
                <a:lnTo>
                  <a:pt x="15600" y="4035"/>
                </a:lnTo>
                <a:lnTo>
                  <a:pt x="15600" y="3377"/>
                </a:lnTo>
                <a:lnTo>
                  <a:pt x="15572" y="3377"/>
                </a:lnTo>
                <a:close/>
                <a:moveTo>
                  <a:pt x="21119" y="3377"/>
                </a:moveTo>
                <a:cubicBezTo>
                  <a:pt x="21117" y="3377"/>
                  <a:pt x="21116" y="3379"/>
                  <a:pt x="21114" y="3379"/>
                </a:cubicBezTo>
                <a:cubicBezTo>
                  <a:pt x="21055" y="3380"/>
                  <a:pt x="20999" y="3406"/>
                  <a:pt x="20988" y="3437"/>
                </a:cubicBezTo>
                <a:cubicBezTo>
                  <a:pt x="20977" y="3470"/>
                  <a:pt x="20950" y="3475"/>
                  <a:pt x="20929" y="3452"/>
                </a:cubicBezTo>
                <a:cubicBezTo>
                  <a:pt x="20907" y="3426"/>
                  <a:pt x="20891" y="3416"/>
                  <a:pt x="20876" y="3409"/>
                </a:cubicBezTo>
                <a:cubicBezTo>
                  <a:pt x="20857" y="3414"/>
                  <a:pt x="20852" y="3422"/>
                  <a:pt x="20838" y="3428"/>
                </a:cubicBezTo>
                <a:cubicBezTo>
                  <a:pt x="20815" y="3486"/>
                  <a:pt x="20811" y="3653"/>
                  <a:pt x="20811" y="4016"/>
                </a:cubicBezTo>
                <a:lnTo>
                  <a:pt x="20811" y="4646"/>
                </a:lnTo>
                <a:lnTo>
                  <a:pt x="20893" y="4630"/>
                </a:lnTo>
                <a:cubicBezTo>
                  <a:pt x="20915" y="4626"/>
                  <a:pt x="20922" y="4638"/>
                  <a:pt x="20939" y="4642"/>
                </a:cubicBezTo>
                <a:cubicBezTo>
                  <a:pt x="20957" y="4624"/>
                  <a:pt x="20975" y="4620"/>
                  <a:pt x="20983" y="4643"/>
                </a:cubicBezTo>
                <a:cubicBezTo>
                  <a:pt x="20985" y="4649"/>
                  <a:pt x="20996" y="4652"/>
                  <a:pt x="21002" y="4657"/>
                </a:cubicBezTo>
                <a:cubicBezTo>
                  <a:pt x="21015" y="4671"/>
                  <a:pt x="21050" y="4683"/>
                  <a:pt x="21094" y="4687"/>
                </a:cubicBezTo>
                <a:cubicBezTo>
                  <a:pt x="21160" y="4692"/>
                  <a:pt x="21229" y="4677"/>
                  <a:pt x="21229" y="4643"/>
                </a:cubicBezTo>
                <a:lnTo>
                  <a:pt x="21229" y="4035"/>
                </a:lnTo>
                <a:lnTo>
                  <a:pt x="21229" y="3985"/>
                </a:lnTo>
                <a:lnTo>
                  <a:pt x="21229" y="3377"/>
                </a:lnTo>
                <a:lnTo>
                  <a:pt x="21129" y="3377"/>
                </a:lnTo>
                <a:lnTo>
                  <a:pt x="21119" y="3377"/>
                </a:lnTo>
                <a:close/>
                <a:moveTo>
                  <a:pt x="21330" y="3377"/>
                </a:moveTo>
                <a:lnTo>
                  <a:pt x="21325" y="3635"/>
                </a:lnTo>
                <a:lnTo>
                  <a:pt x="21325" y="4032"/>
                </a:lnTo>
                <a:lnTo>
                  <a:pt x="21325" y="4687"/>
                </a:lnTo>
                <a:cubicBezTo>
                  <a:pt x="21338" y="4703"/>
                  <a:pt x="21385" y="4702"/>
                  <a:pt x="21438" y="4692"/>
                </a:cubicBezTo>
                <a:cubicBezTo>
                  <a:pt x="21439" y="4692"/>
                  <a:pt x="21439" y="4692"/>
                  <a:pt x="21439" y="4692"/>
                </a:cubicBezTo>
                <a:cubicBezTo>
                  <a:pt x="21485" y="4683"/>
                  <a:pt x="21524" y="4665"/>
                  <a:pt x="21551" y="4646"/>
                </a:cubicBezTo>
                <a:lnTo>
                  <a:pt x="21551" y="4035"/>
                </a:lnTo>
                <a:lnTo>
                  <a:pt x="21551" y="3425"/>
                </a:lnTo>
                <a:cubicBezTo>
                  <a:pt x="21522" y="3399"/>
                  <a:pt x="21481" y="3378"/>
                  <a:pt x="21438" y="3377"/>
                </a:cubicBezTo>
                <a:cubicBezTo>
                  <a:pt x="21437" y="3377"/>
                  <a:pt x="21436" y="3377"/>
                  <a:pt x="21435" y="3377"/>
                </a:cubicBezTo>
                <a:lnTo>
                  <a:pt x="21330" y="3377"/>
                </a:lnTo>
                <a:close/>
                <a:moveTo>
                  <a:pt x="14489" y="3379"/>
                </a:moveTo>
                <a:cubicBezTo>
                  <a:pt x="14488" y="3379"/>
                  <a:pt x="14488" y="3380"/>
                  <a:pt x="14487" y="3380"/>
                </a:cubicBezTo>
                <a:cubicBezTo>
                  <a:pt x="14467" y="3387"/>
                  <a:pt x="14455" y="3543"/>
                  <a:pt x="14447" y="3733"/>
                </a:cubicBezTo>
                <a:cubicBezTo>
                  <a:pt x="14446" y="3821"/>
                  <a:pt x="14442" y="3869"/>
                  <a:pt x="14442" y="4012"/>
                </a:cubicBezTo>
                <a:cubicBezTo>
                  <a:pt x="14442" y="4227"/>
                  <a:pt x="14446" y="4375"/>
                  <a:pt x="14452" y="4482"/>
                </a:cubicBezTo>
                <a:cubicBezTo>
                  <a:pt x="14455" y="4530"/>
                  <a:pt x="14457" y="4575"/>
                  <a:pt x="14462" y="4607"/>
                </a:cubicBezTo>
                <a:cubicBezTo>
                  <a:pt x="14468" y="4645"/>
                  <a:pt x="14474" y="4670"/>
                  <a:pt x="14482" y="4675"/>
                </a:cubicBezTo>
                <a:cubicBezTo>
                  <a:pt x="14497" y="4685"/>
                  <a:pt x="14515" y="4674"/>
                  <a:pt x="14532" y="4667"/>
                </a:cubicBezTo>
                <a:cubicBezTo>
                  <a:pt x="14536" y="4633"/>
                  <a:pt x="14539" y="4391"/>
                  <a:pt x="14539" y="4047"/>
                </a:cubicBezTo>
                <a:cubicBezTo>
                  <a:pt x="14539" y="3640"/>
                  <a:pt x="14533" y="3474"/>
                  <a:pt x="14515" y="3412"/>
                </a:cubicBezTo>
                <a:cubicBezTo>
                  <a:pt x="14507" y="3396"/>
                  <a:pt x="14499" y="3379"/>
                  <a:pt x="14489" y="3379"/>
                </a:cubicBezTo>
                <a:close/>
                <a:moveTo>
                  <a:pt x="9931" y="3383"/>
                </a:moveTo>
                <a:cubicBezTo>
                  <a:pt x="9918" y="3383"/>
                  <a:pt x="9904" y="3393"/>
                  <a:pt x="9884" y="3415"/>
                </a:cubicBezTo>
                <a:cubicBezTo>
                  <a:pt x="9871" y="3468"/>
                  <a:pt x="9871" y="3612"/>
                  <a:pt x="9875" y="4073"/>
                </a:cubicBezTo>
                <a:cubicBezTo>
                  <a:pt x="9877" y="4428"/>
                  <a:pt x="9893" y="4642"/>
                  <a:pt x="9917" y="4670"/>
                </a:cubicBezTo>
                <a:cubicBezTo>
                  <a:pt x="9929" y="4683"/>
                  <a:pt x="9933" y="4687"/>
                  <a:pt x="9942" y="4695"/>
                </a:cubicBezTo>
                <a:cubicBezTo>
                  <a:pt x="9953" y="4672"/>
                  <a:pt x="9961" y="4590"/>
                  <a:pt x="9966" y="4498"/>
                </a:cubicBezTo>
                <a:cubicBezTo>
                  <a:pt x="9969" y="4382"/>
                  <a:pt x="9972" y="4295"/>
                  <a:pt x="9972" y="4047"/>
                </a:cubicBezTo>
                <a:cubicBezTo>
                  <a:pt x="9972" y="3530"/>
                  <a:pt x="9964" y="3400"/>
                  <a:pt x="9931" y="3383"/>
                </a:cubicBezTo>
                <a:close/>
                <a:moveTo>
                  <a:pt x="11614" y="3383"/>
                </a:moveTo>
                <a:cubicBezTo>
                  <a:pt x="11528" y="3376"/>
                  <a:pt x="11448" y="3399"/>
                  <a:pt x="11436" y="3433"/>
                </a:cubicBezTo>
                <a:cubicBezTo>
                  <a:pt x="11424" y="3467"/>
                  <a:pt x="11401" y="3481"/>
                  <a:pt x="11385" y="3463"/>
                </a:cubicBezTo>
                <a:cubicBezTo>
                  <a:pt x="11367" y="3443"/>
                  <a:pt x="11355" y="3680"/>
                  <a:pt x="11355" y="4047"/>
                </a:cubicBezTo>
                <a:cubicBezTo>
                  <a:pt x="11355" y="4191"/>
                  <a:pt x="11358" y="4293"/>
                  <a:pt x="11361" y="4390"/>
                </a:cubicBezTo>
                <a:cubicBezTo>
                  <a:pt x="11368" y="4530"/>
                  <a:pt x="11377" y="4640"/>
                  <a:pt x="11386" y="4629"/>
                </a:cubicBezTo>
                <a:cubicBezTo>
                  <a:pt x="11401" y="4612"/>
                  <a:pt x="11423" y="4623"/>
                  <a:pt x="11433" y="4654"/>
                </a:cubicBezTo>
                <a:cubicBezTo>
                  <a:pt x="11434" y="4655"/>
                  <a:pt x="11435" y="4655"/>
                  <a:pt x="11435" y="4656"/>
                </a:cubicBezTo>
                <a:cubicBezTo>
                  <a:pt x="11444" y="4678"/>
                  <a:pt x="11487" y="4690"/>
                  <a:pt x="11539" y="4695"/>
                </a:cubicBezTo>
                <a:cubicBezTo>
                  <a:pt x="11549" y="4686"/>
                  <a:pt x="11559" y="4672"/>
                  <a:pt x="11565" y="4654"/>
                </a:cubicBezTo>
                <a:cubicBezTo>
                  <a:pt x="11579" y="4612"/>
                  <a:pt x="11598" y="4613"/>
                  <a:pt x="11628" y="4657"/>
                </a:cubicBezTo>
                <a:cubicBezTo>
                  <a:pt x="11657" y="4702"/>
                  <a:pt x="11677" y="4703"/>
                  <a:pt x="11691" y="4659"/>
                </a:cubicBezTo>
                <a:cubicBezTo>
                  <a:pt x="11703" y="4625"/>
                  <a:pt x="11726" y="4612"/>
                  <a:pt x="11742" y="4630"/>
                </a:cubicBezTo>
                <a:cubicBezTo>
                  <a:pt x="11750" y="4640"/>
                  <a:pt x="11759" y="4582"/>
                  <a:pt x="11764" y="4488"/>
                </a:cubicBezTo>
                <a:lnTo>
                  <a:pt x="11766" y="4409"/>
                </a:lnTo>
                <a:cubicBezTo>
                  <a:pt x="11770" y="4307"/>
                  <a:pt x="11773" y="4191"/>
                  <a:pt x="11773" y="4032"/>
                </a:cubicBezTo>
                <a:lnTo>
                  <a:pt x="11773" y="3437"/>
                </a:lnTo>
                <a:cubicBezTo>
                  <a:pt x="11750" y="3417"/>
                  <a:pt x="11723" y="3400"/>
                  <a:pt x="11690" y="3390"/>
                </a:cubicBezTo>
                <a:lnTo>
                  <a:pt x="11614" y="3383"/>
                </a:lnTo>
                <a:close/>
                <a:moveTo>
                  <a:pt x="13060" y="3387"/>
                </a:moveTo>
                <a:lnTo>
                  <a:pt x="12721" y="3390"/>
                </a:lnTo>
                <a:lnTo>
                  <a:pt x="12518" y="3391"/>
                </a:lnTo>
                <a:lnTo>
                  <a:pt x="12384" y="3396"/>
                </a:lnTo>
                <a:lnTo>
                  <a:pt x="12384" y="4045"/>
                </a:lnTo>
                <a:lnTo>
                  <a:pt x="12384" y="4048"/>
                </a:lnTo>
                <a:cubicBezTo>
                  <a:pt x="12384" y="4656"/>
                  <a:pt x="12387" y="4697"/>
                  <a:pt x="12447" y="4689"/>
                </a:cubicBezTo>
                <a:cubicBezTo>
                  <a:pt x="12482" y="4684"/>
                  <a:pt x="12521" y="4663"/>
                  <a:pt x="12532" y="4642"/>
                </a:cubicBezTo>
                <a:cubicBezTo>
                  <a:pt x="12544" y="4620"/>
                  <a:pt x="12569" y="4620"/>
                  <a:pt x="12588" y="4642"/>
                </a:cubicBezTo>
                <a:cubicBezTo>
                  <a:pt x="12608" y="4663"/>
                  <a:pt x="12722" y="4683"/>
                  <a:pt x="12842" y="4684"/>
                </a:cubicBezTo>
                <a:lnTo>
                  <a:pt x="13060" y="4687"/>
                </a:lnTo>
                <a:lnTo>
                  <a:pt x="13060" y="4035"/>
                </a:lnTo>
                <a:lnTo>
                  <a:pt x="13060" y="4031"/>
                </a:lnTo>
                <a:lnTo>
                  <a:pt x="13060" y="3387"/>
                </a:lnTo>
                <a:close/>
                <a:moveTo>
                  <a:pt x="20219" y="3387"/>
                </a:moveTo>
                <a:cubicBezTo>
                  <a:pt x="20051" y="3378"/>
                  <a:pt x="19940" y="3396"/>
                  <a:pt x="19926" y="3436"/>
                </a:cubicBezTo>
                <a:cubicBezTo>
                  <a:pt x="19911" y="3481"/>
                  <a:pt x="19893" y="3482"/>
                  <a:pt x="19864" y="3437"/>
                </a:cubicBezTo>
                <a:cubicBezTo>
                  <a:pt x="19841" y="3403"/>
                  <a:pt x="19777" y="3381"/>
                  <a:pt x="19722" y="3388"/>
                </a:cubicBezTo>
                <a:lnTo>
                  <a:pt x="19652" y="3399"/>
                </a:lnTo>
                <a:cubicBezTo>
                  <a:pt x="19627" y="3478"/>
                  <a:pt x="19621" y="3635"/>
                  <a:pt x="19621" y="4050"/>
                </a:cubicBezTo>
                <a:cubicBezTo>
                  <a:pt x="19621" y="4052"/>
                  <a:pt x="19621" y="4053"/>
                  <a:pt x="19621" y="4056"/>
                </a:cubicBezTo>
                <a:lnTo>
                  <a:pt x="19621" y="4692"/>
                </a:lnTo>
                <a:lnTo>
                  <a:pt x="19651" y="4695"/>
                </a:lnTo>
                <a:lnTo>
                  <a:pt x="19732" y="4691"/>
                </a:lnTo>
                <a:cubicBezTo>
                  <a:pt x="19794" y="4686"/>
                  <a:pt x="19853" y="4663"/>
                  <a:pt x="19865" y="4642"/>
                </a:cubicBezTo>
                <a:cubicBezTo>
                  <a:pt x="19869" y="4635"/>
                  <a:pt x="19876" y="4634"/>
                  <a:pt x="19882" y="4632"/>
                </a:cubicBezTo>
                <a:cubicBezTo>
                  <a:pt x="19885" y="4630"/>
                  <a:pt x="19888" y="4627"/>
                  <a:pt x="19891" y="4627"/>
                </a:cubicBezTo>
                <a:cubicBezTo>
                  <a:pt x="19902" y="4628"/>
                  <a:pt x="19912" y="4632"/>
                  <a:pt x="19922" y="4643"/>
                </a:cubicBezTo>
                <a:cubicBezTo>
                  <a:pt x="19926" y="4648"/>
                  <a:pt x="19930" y="4647"/>
                  <a:pt x="19934" y="4651"/>
                </a:cubicBezTo>
                <a:cubicBezTo>
                  <a:pt x="19950" y="4662"/>
                  <a:pt x="19992" y="4669"/>
                  <a:pt x="20052" y="4675"/>
                </a:cubicBezTo>
                <a:cubicBezTo>
                  <a:pt x="20066" y="4668"/>
                  <a:pt x="20081" y="4668"/>
                  <a:pt x="20092" y="4653"/>
                </a:cubicBezTo>
                <a:cubicBezTo>
                  <a:pt x="20113" y="4621"/>
                  <a:pt x="20138" y="4615"/>
                  <a:pt x="20147" y="4642"/>
                </a:cubicBezTo>
                <a:cubicBezTo>
                  <a:pt x="20154" y="4664"/>
                  <a:pt x="20205" y="4676"/>
                  <a:pt x="20261" y="4681"/>
                </a:cubicBezTo>
                <a:cubicBezTo>
                  <a:pt x="20342" y="4681"/>
                  <a:pt x="20395" y="4675"/>
                  <a:pt x="20441" y="4667"/>
                </a:cubicBezTo>
                <a:cubicBezTo>
                  <a:pt x="20460" y="4660"/>
                  <a:pt x="20480" y="4653"/>
                  <a:pt x="20482" y="4642"/>
                </a:cubicBezTo>
                <a:cubicBezTo>
                  <a:pt x="20486" y="4618"/>
                  <a:pt x="20490" y="4329"/>
                  <a:pt x="20490" y="3999"/>
                </a:cubicBezTo>
                <a:lnTo>
                  <a:pt x="20490" y="3459"/>
                </a:lnTo>
                <a:cubicBezTo>
                  <a:pt x="20478" y="3434"/>
                  <a:pt x="20457" y="3411"/>
                  <a:pt x="20420" y="3396"/>
                </a:cubicBezTo>
                <a:lnTo>
                  <a:pt x="20219" y="3387"/>
                </a:lnTo>
                <a:close/>
                <a:moveTo>
                  <a:pt x="10870" y="3388"/>
                </a:moveTo>
                <a:cubicBezTo>
                  <a:pt x="10833" y="3398"/>
                  <a:pt x="10799" y="3415"/>
                  <a:pt x="10792" y="3437"/>
                </a:cubicBezTo>
                <a:cubicBezTo>
                  <a:pt x="10781" y="3470"/>
                  <a:pt x="10759" y="3481"/>
                  <a:pt x="10744" y="3464"/>
                </a:cubicBezTo>
                <a:cubicBezTo>
                  <a:pt x="10728" y="3447"/>
                  <a:pt x="10705" y="3463"/>
                  <a:pt x="10692" y="3501"/>
                </a:cubicBezTo>
                <a:cubicBezTo>
                  <a:pt x="10676" y="3549"/>
                  <a:pt x="10658" y="3542"/>
                  <a:pt x="10630" y="3472"/>
                </a:cubicBezTo>
                <a:cubicBezTo>
                  <a:pt x="10618" y="3442"/>
                  <a:pt x="10604" y="3419"/>
                  <a:pt x="10590" y="3406"/>
                </a:cubicBezTo>
                <a:cubicBezTo>
                  <a:pt x="10543" y="3412"/>
                  <a:pt x="10527" y="3422"/>
                  <a:pt x="10507" y="3431"/>
                </a:cubicBezTo>
                <a:cubicBezTo>
                  <a:pt x="10495" y="3451"/>
                  <a:pt x="10486" y="3478"/>
                  <a:pt x="10478" y="3512"/>
                </a:cubicBezTo>
                <a:cubicBezTo>
                  <a:pt x="10465" y="3570"/>
                  <a:pt x="10440" y="3601"/>
                  <a:pt x="10422" y="3581"/>
                </a:cubicBezTo>
                <a:cubicBezTo>
                  <a:pt x="10402" y="3559"/>
                  <a:pt x="10391" y="3739"/>
                  <a:pt x="10390" y="4077"/>
                </a:cubicBezTo>
                <a:cubicBezTo>
                  <a:pt x="10391" y="4243"/>
                  <a:pt x="10393" y="4388"/>
                  <a:pt x="10397" y="4483"/>
                </a:cubicBezTo>
                <a:cubicBezTo>
                  <a:pt x="10403" y="4586"/>
                  <a:pt x="10410" y="4640"/>
                  <a:pt x="10419" y="4630"/>
                </a:cubicBezTo>
                <a:cubicBezTo>
                  <a:pt x="10436" y="4612"/>
                  <a:pt x="10456" y="4619"/>
                  <a:pt x="10466" y="4646"/>
                </a:cubicBezTo>
                <a:cubicBezTo>
                  <a:pt x="10480" y="4687"/>
                  <a:pt x="10611" y="4695"/>
                  <a:pt x="10639" y="4656"/>
                </a:cubicBezTo>
                <a:cubicBezTo>
                  <a:pt x="10650" y="4640"/>
                  <a:pt x="10774" y="4641"/>
                  <a:pt x="10784" y="4657"/>
                </a:cubicBezTo>
                <a:cubicBezTo>
                  <a:pt x="10796" y="4678"/>
                  <a:pt x="10859" y="4686"/>
                  <a:pt x="10921" y="4684"/>
                </a:cubicBezTo>
                <a:cubicBezTo>
                  <a:pt x="10983" y="4682"/>
                  <a:pt x="11045" y="4670"/>
                  <a:pt x="11052" y="4648"/>
                </a:cubicBezTo>
                <a:cubicBezTo>
                  <a:pt x="11062" y="4620"/>
                  <a:pt x="11086" y="4618"/>
                  <a:pt x="11107" y="4642"/>
                </a:cubicBezTo>
                <a:cubicBezTo>
                  <a:pt x="11109" y="4643"/>
                  <a:pt x="11112" y="4643"/>
                  <a:pt x="11113" y="4645"/>
                </a:cubicBezTo>
                <a:cubicBezTo>
                  <a:pt x="11125" y="4649"/>
                  <a:pt x="11136" y="4650"/>
                  <a:pt x="11148" y="4659"/>
                </a:cubicBezTo>
                <a:cubicBezTo>
                  <a:pt x="11177" y="4679"/>
                  <a:pt x="11191" y="4685"/>
                  <a:pt x="11210" y="4695"/>
                </a:cubicBezTo>
                <a:cubicBezTo>
                  <a:pt x="11226" y="4694"/>
                  <a:pt x="11239" y="4679"/>
                  <a:pt x="11246" y="4618"/>
                </a:cubicBezTo>
                <a:cubicBezTo>
                  <a:pt x="11246" y="4617"/>
                  <a:pt x="11246" y="4615"/>
                  <a:pt x="11246" y="4615"/>
                </a:cubicBezTo>
                <a:cubicBezTo>
                  <a:pt x="11252" y="4542"/>
                  <a:pt x="11258" y="4359"/>
                  <a:pt x="11258" y="4047"/>
                </a:cubicBezTo>
                <a:cubicBezTo>
                  <a:pt x="11258" y="3740"/>
                  <a:pt x="11257" y="3578"/>
                  <a:pt x="11249" y="3488"/>
                </a:cubicBezTo>
                <a:cubicBezTo>
                  <a:pt x="11234" y="3441"/>
                  <a:pt x="11208" y="3414"/>
                  <a:pt x="11168" y="3401"/>
                </a:cubicBezTo>
                <a:cubicBezTo>
                  <a:pt x="11144" y="3422"/>
                  <a:pt x="11129" y="3463"/>
                  <a:pt x="11123" y="3565"/>
                </a:cubicBezTo>
                <a:cubicBezTo>
                  <a:pt x="11118" y="3670"/>
                  <a:pt x="11099" y="3755"/>
                  <a:pt x="11081" y="3755"/>
                </a:cubicBezTo>
                <a:cubicBezTo>
                  <a:pt x="11063" y="3755"/>
                  <a:pt x="11045" y="3670"/>
                  <a:pt x="11039" y="3565"/>
                </a:cubicBezTo>
                <a:cubicBezTo>
                  <a:pt x="11033" y="3446"/>
                  <a:pt x="11024" y="3405"/>
                  <a:pt x="10988" y="3388"/>
                </a:cubicBezTo>
                <a:cubicBezTo>
                  <a:pt x="10948" y="3389"/>
                  <a:pt x="10923" y="3388"/>
                  <a:pt x="10871" y="3388"/>
                </a:cubicBezTo>
                <a:cubicBezTo>
                  <a:pt x="10871" y="3388"/>
                  <a:pt x="10871" y="3388"/>
                  <a:pt x="10870" y="3388"/>
                </a:cubicBezTo>
                <a:close/>
                <a:moveTo>
                  <a:pt x="13292" y="3391"/>
                </a:moveTo>
                <a:cubicBezTo>
                  <a:pt x="13285" y="3389"/>
                  <a:pt x="13278" y="3396"/>
                  <a:pt x="13273" y="3417"/>
                </a:cubicBezTo>
                <a:cubicBezTo>
                  <a:pt x="13257" y="3477"/>
                  <a:pt x="13252" y="3653"/>
                  <a:pt x="13252" y="4009"/>
                </a:cubicBezTo>
                <a:cubicBezTo>
                  <a:pt x="13252" y="4518"/>
                  <a:pt x="13261" y="4638"/>
                  <a:pt x="13298" y="4638"/>
                </a:cubicBezTo>
                <a:cubicBezTo>
                  <a:pt x="13335" y="4638"/>
                  <a:pt x="13347" y="4515"/>
                  <a:pt x="13355" y="4059"/>
                </a:cubicBezTo>
                <a:cubicBezTo>
                  <a:pt x="13366" y="3463"/>
                  <a:pt x="13360" y="3416"/>
                  <a:pt x="13292" y="3391"/>
                </a:cubicBezTo>
                <a:close/>
                <a:moveTo>
                  <a:pt x="6888" y="3396"/>
                </a:moveTo>
                <a:lnTo>
                  <a:pt x="6884" y="3649"/>
                </a:lnTo>
                <a:lnTo>
                  <a:pt x="6884" y="4031"/>
                </a:lnTo>
                <a:cubicBezTo>
                  <a:pt x="6884" y="4407"/>
                  <a:pt x="6896" y="4650"/>
                  <a:pt x="6913" y="4630"/>
                </a:cubicBezTo>
                <a:cubicBezTo>
                  <a:pt x="6916" y="4627"/>
                  <a:pt x="6920" y="4630"/>
                  <a:pt x="6923" y="4629"/>
                </a:cubicBezTo>
                <a:cubicBezTo>
                  <a:pt x="6928" y="4628"/>
                  <a:pt x="6934" y="4623"/>
                  <a:pt x="6939" y="4624"/>
                </a:cubicBezTo>
                <a:cubicBezTo>
                  <a:pt x="6942" y="4626"/>
                  <a:pt x="6944" y="4631"/>
                  <a:pt x="6947" y="4634"/>
                </a:cubicBezTo>
                <a:cubicBezTo>
                  <a:pt x="6952" y="4638"/>
                  <a:pt x="6958" y="4640"/>
                  <a:pt x="6961" y="4648"/>
                </a:cubicBezTo>
                <a:cubicBezTo>
                  <a:pt x="6966" y="4663"/>
                  <a:pt x="6991" y="4667"/>
                  <a:pt x="7011" y="4675"/>
                </a:cubicBezTo>
                <a:cubicBezTo>
                  <a:pt x="7016" y="4670"/>
                  <a:pt x="7020" y="4669"/>
                  <a:pt x="7026" y="4661"/>
                </a:cubicBezTo>
                <a:cubicBezTo>
                  <a:pt x="7048" y="4627"/>
                  <a:pt x="7076" y="4619"/>
                  <a:pt x="7087" y="4640"/>
                </a:cubicBezTo>
                <a:cubicBezTo>
                  <a:pt x="7093" y="4650"/>
                  <a:pt x="7098" y="4584"/>
                  <a:pt x="7101" y="4493"/>
                </a:cubicBezTo>
                <a:cubicBezTo>
                  <a:pt x="7106" y="4404"/>
                  <a:pt x="7108" y="4294"/>
                  <a:pt x="7108" y="4072"/>
                </a:cubicBezTo>
                <a:cubicBezTo>
                  <a:pt x="7108" y="4060"/>
                  <a:pt x="7108" y="4055"/>
                  <a:pt x="7108" y="4043"/>
                </a:cubicBezTo>
                <a:lnTo>
                  <a:pt x="7108" y="4037"/>
                </a:lnTo>
                <a:lnTo>
                  <a:pt x="7108" y="3396"/>
                </a:lnTo>
                <a:lnTo>
                  <a:pt x="6998" y="3396"/>
                </a:lnTo>
                <a:lnTo>
                  <a:pt x="6996" y="3396"/>
                </a:lnTo>
                <a:lnTo>
                  <a:pt x="6888" y="3396"/>
                </a:lnTo>
                <a:close/>
                <a:moveTo>
                  <a:pt x="7527" y="3401"/>
                </a:moveTo>
                <a:lnTo>
                  <a:pt x="7406" y="3412"/>
                </a:lnTo>
                <a:cubicBezTo>
                  <a:pt x="7340" y="3418"/>
                  <a:pt x="7278" y="3428"/>
                  <a:pt x="7269" y="3436"/>
                </a:cubicBezTo>
                <a:cubicBezTo>
                  <a:pt x="7260" y="3443"/>
                  <a:pt x="7242" y="3446"/>
                  <a:pt x="7229" y="3442"/>
                </a:cubicBezTo>
                <a:cubicBezTo>
                  <a:pt x="7216" y="3438"/>
                  <a:pt x="7206" y="3699"/>
                  <a:pt x="7205" y="4023"/>
                </a:cubicBezTo>
                <a:cubicBezTo>
                  <a:pt x="7205" y="4028"/>
                  <a:pt x="7205" y="4030"/>
                  <a:pt x="7205" y="4035"/>
                </a:cubicBezTo>
                <a:lnTo>
                  <a:pt x="7205" y="4638"/>
                </a:lnTo>
                <a:lnTo>
                  <a:pt x="7256" y="4635"/>
                </a:lnTo>
                <a:lnTo>
                  <a:pt x="7287" y="4630"/>
                </a:lnTo>
                <a:cubicBezTo>
                  <a:pt x="7297" y="4628"/>
                  <a:pt x="7298" y="4635"/>
                  <a:pt x="7308" y="4635"/>
                </a:cubicBezTo>
                <a:lnTo>
                  <a:pt x="7366" y="4634"/>
                </a:lnTo>
                <a:lnTo>
                  <a:pt x="7510" y="4630"/>
                </a:lnTo>
                <a:cubicBezTo>
                  <a:pt x="7525" y="4563"/>
                  <a:pt x="7527" y="4415"/>
                  <a:pt x="7527" y="4043"/>
                </a:cubicBezTo>
                <a:lnTo>
                  <a:pt x="7527" y="4015"/>
                </a:lnTo>
                <a:lnTo>
                  <a:pt x="7527" y="3401"/>
                </a:lnTo>
                <a:close/>
                <a:moveTo>
                  <a:pt x="13452" y="3420"/>
                </a:moveTo>
                <a:cubicBezTo>
                  <a:pt x="13451" y="3423"/>
                  <a:pt x="13449" y="3424"/>
                  <a:pt x="13448" y="3428"/>
                </a:cubicBezTo>
                <a:cubicBezTo>
                  <a:pt x="13433" y="3471"/>
                  <a:pt x="13429" y="3557"/>
                  <a:pt x="13437" y="3618"/>
                </a:cubicBezTo>
                <a:cubicBezTo>
                  <a:pt x="13453" y="3728"/>
                  <a:pt x="13464" y="3719"/>
                  <a:pt x="13471" y="3659"/>
                </a:cubicBezTo>
                <a:cubicBezTo>
                  <a:pt x="13466" y="3527"/>
                  <a:pt x="13460" y="3450"/>
                  <a:pt x="13452" y="3420"/>
                </a:cubicBezTo>
                <a:close/>
                <a:moveTo>
                  <a:pt x="14706" y="3420"/>
                </a:moveTo>
                <a:cubicBezTo>
                  <a:pt x="14675" y="3432"/>
                  <a:pt x="14654" y="3463"/>
                  <a:pt x="14645" y="3518"/>
                </a:cubicBezTo>
                <a:cubicBezTo>
                  <a:pt x="14638" y="3609"/>
                  <a:pt x="14635" y="3763"/>
                  <a:pt x="14635" y="4016"/>
                </a:cubicBezTo>
                <a:lnTo>
                  <a:pt x="14635" y="4634"/>
                </a:lnTo>
                <a:cubicBezTo>
                  <a:pt x="14657" y="4631"/>
                  <a:pt x="14677" y="4633"/>
                  <a:pt x="14701" y="4635"/>
                </a:cubicBezTo>
                <a:lnTo>
                  <a:pt x="14748" y="4634"/>
                </a:lnTo>
                <a:lnTo>
                  <a:pt x="14844" y="4630"/>
                </a:lnTo>
                <a:cubicBezTo>
                  <a:pt x="14854" y="4569"/>
                  <a:pt x="14857" y="4406"/>
                  <a:pt x="14858" y="4165"/>
                </a:cubicBezTo>
                <a:lnTo>
                  <a:pt x="14858" y="4047"/>
                </a:lnTo>
                <a:cubicBezTo>
                  <a:pt x="14857" y="3627"/>
                  <a:pt x="14848" y="3502"/>
                  <a:pt x="14827" y="3599"/>
                </a:cubicBezTo>
                <a:cubicBezTo>
                  <a:pt x="14791" y="3759"/>
                  <a:pt x="14732" y="3714"/>
                  <a:pt x="14732" y="3527"/>
                </a:cubicBezTo>
                <a:cubicBezTo>
                  <a:pt x="14732" y="3474"/>
                  <a:pt x="14721" y="3441"/>
                  <a:pt x="14706" y="3420"/>
                </a:cubicBezTo>
                <a:close/>
                <a:moveTo>
                  <a:pt x="9765" y="3425"/>
                </a:moveTo>
                <a:cubicBezTo>
                  <a:pt x="9763" y="3432"/>
                  <a:pt x="9762" y="3453"/>
                  <a:pt x="9760" y="3466"/>
                </a:cubicBezTo>
                <a:cubicBezTo>
                  <a:pt x="9758" y="3489"/>
                  <a:pt x="9756" y="3499"/>
                  <a:pt x="9754" y="3550"/>
                </a:cubicBezTo>
                <a:cubicBezTo>
                  <a:pt x="9749" y="3646"/>
                  <a:pt x="9746" y="3798"/>
                  <a:pt x="9746" y="4026"/>
                </a:cubicBezTo>
                <a:cubicBezTo>
                  <a:pt x="9746" y="4034"/>
                  <a:pt x="9746" y="4035"/>
                  <a:pt x="9746" y="4043"/>
                </a:cubicBezTo>
                <a:cubicBezTo>
                  <a:pt x="9746" y="4044"/>
                  <a:pt x="9746" y="4044"/>
                  <a:pt x="9746" y="4045"/>
                </a:cubicBezTo>
                <a:cubicBezTo>
                  <a:pt x="9746" y="4046"/>
                  <a:pt x="9746" y="4046"/>
                  <a:pt x="9746" y="4047"/>
                </a:cubicBezTo>
                <a:cubicBezTo>
                  <a:pt x="9746" y="4051"/>
                  <a:pt x="9746" y="4049"/>
                  <a:pt x="9746" y="4053"/>
                </a:cubicBezTo>
                <a:cubicBezTo>
                  <a:pt x="9746" y="4373"/>
                  <a:pt x="9752" y="4558"/>
                  <a:pt x="9758" y="4616"/>
                </a:cubicBezTo>
                <a:cubicBezTo>
                  <a:pt x="9760" y="4626"/>
                  <a:pt x="9761" y="4633"/>
                  <a:pt x="9763" y="4640"/>
                </a:cubicBezTo>
                <a:cubicBezTo>
                  <a:pt x="9782" y="4492"/>
                  <a:pt x="9786" y="3513"/>
                  <a:pt x="9767" y="3425"/>
                </a:cubicBezTo>
                <a:cubicBezTo>
                  <a:pt x="9767" y="3426"/>
                  <a:pt x="9766" y="3423"/>
                  <a:pt x="9765" y="3425"/>
                </a:cubicBezTo>
                <a:close/>
                <a:moveTo>
                  <a:pt x="10188" y="3478"/>
                </a:moveTo>
                <a:cubicBezTo>
                  <a:pt x="10178" y="3478"/>
                  <a:pt x="10171" y="3710"/>
                  <a:pt x="10173" y="4047"/>
                </a:cubicBezTo>
                <a:lnTo>
                  <a:pt x="10174" y="4604"/>
                </a:lnTo>
                <a:cubicBezTo>
                  <a:pt x="10176" y="4617"/>
                  <a:pt x="10178" y="4623"/>
                  <a:pt x="10180" y="4632"/>
                </a:cubicBezTo>
                <a:lnTo>
                  <a:pt x="10195" y="4192"/>
                </a:lnTo>
                <a:cubicBezTo>
                  <a:pt x="10205" y="3888"/>
                  <a:pt x="10204" y="3573"/>
                  <a:pt x="10192" y="3493"/>
                </a:cubicBezTo>
                <a:cubicBezTo>
                  <a:pt x="10190" y="3483"/>
                  <a:pt x="10189" y="3479"/>
                  <a:pt x="10188" y="3478"/>
                </a:cubicBezTo>
                <a:close/>
                <a:moveTo>
                  <a:pt x="13464" y="3879"/>
                </a:moveTo>
                <a:cubicBezTo>
                  <a:pt x="13459" y="3870"/>
                  <a:pt x="13455" y="3943"/>
                  <a:pt x="13455" y="4075"/>
                </a:cubicBezTo>
                <a:cubicBezTo>
                  <a:pt x="13455" y="4251"/>
                  <a:pt x="13461" y="4323"/>
                  <a:pt x="13468" y="4235"/>
                </a:cubicBezTo>
                <a:cubicBezTo>
                  <a:pt x="13475" y="4147"/>
                  <a:pt x="13475" y="4003"/>
                  <a:pt x="13468" y="3915"/>
                </a:cubicBezTo>
                <a:cubicBezTo>
                  <a:pt x="13466" y="3893"/>
                  <a:pt x="13465" y="3882"/>
                  <a:pt x="13464" y="3879"/>
                </a:cubicBezTo>
                <a:close/>
                <a:moveTo>
                  <a:pt x="21325" y="4942"/>
                </a:moveTo>
                <a:lnTo>
                  <a:pt x="21325" y="5578"/>
                </a:lnTo>
                <a:lnTo>
                  <a:pt x="21325" y="5585"/>
                </a:lnTo>
                <a:lnTo>
                  <a:pt x="21325" y="6213"/>
                </a:lnTo>
                <a:lnTo>
                  <a:pt x="21463" y="6207"/>
                </a:lnTo>
                <a:lnTo>
                  <a:pt x="21599" y="6200"/>
                </a:lnTo>
                <a:lnTo>
                  <a:pt x="21599" y="5590"/>
                </a:lnTo>
                <a:lnTo>
                  <a:pt x="21599" y="4977"/>
                </a:lnTo>
                <a:lnTo>
                  <a:pt x="21463" y="4960"/>
                </a:lnTo>
                <a:lnTo>
                  <a:pt x="21325" y="4942"/>
                </a:lnTo>
                <a:close/>
                <a:moveTo>
                  <a:pt x="13618" y="4949"/>
                </a:moveTo>
                <a:cubicBezTo>
                  <a:pt x="13610" y="4949"/>
                  <a:pt x="13603" y="4957"/>
                  <a:pt x="13597" y="4977"/>
                </a:cubicBezTo>
                <a:cubicBezTo>
                  <a:pt x="13592" y="4997"/>
                  <a:pt x="13586" y="5030"/>
                  <a:pt x="13583" y="5078"/>
                </a:cubicBezTo>
                <a:cubicBezTo>
                  <a:pt x="13582" y="5079"/>
                  <a:pt x="13583" y="5079"/>
                  <a:pt x="13583" y="5080"/>
                </a:cubicBezTo>
                <a:cubicBezTo>
                  <a:pt x="13576" y="5176"/>
                  <a:pt x="13574" y="5332"/>
                  <a:pt x="13574" y="5583"/>
                </a:cubicBezTo>
                <a:cubicBezTo>
                  <a:pt x="13574" y="5586"/>
                  <a:pt x="13574" y="5587"/>
                  <a:pt x="13574" y="5590"/>
                </a:cubicBezTo>
                <a:cubicBezTo>
                  <a:pt x="13574" y="6052"/>
                  <a:pt x="13583" y="6196"/>
                  <a:pt x="13611" y="6219"/>
                </a:cubicBezTo>
                <a:lnTo>
                  <a:pt x="13628" y="6221"/>
                </a:lnTo>
                <a:cubicBezTo>
                  <a:pt x="13650" y="6209"/>
                  <a:pt x="13672" y="6165"/>
                  <a:pt x="13680" y="6107"/>
                </a:cubicBezTo>
                <a:cubicBezTo>
                  <a:pt x="13699" y="5977"/>
                  <a:pt x="13767" y="6005"/>
                  <a:pt x="13767" y="6143"/>
                </a:cubicBezTo>
                <a:cubicBezTo>
                  <a:pt x="13767" y="6208"/>
                  <a:pt x="13826" y="6223"/>
                  <a:pt x="14051" y="6216"/>
                </a:cubicBezTo>
                <a:lnTo>
                  <a:pt x="14336" y="6210"/>
                </a:lnTo>
                <a:lnTo>
                  <a:pt x="14336" y="5591"/>
                </a:lnTo>
                <a:lnTo>
                  <a:pt x="14337" y="4974"/>
                </a:lnTo>
                <a:lnTo>
                  <a:pt x="14052" y="4968"/>
                </a:lnTo>
                <a:cubicBezTo>
                  <a:pt x="13905" y="4964"/>
                  <a:pt x="13831" y="4972"/>
                  <a:pt x="13795" y="4994"/>
                </a:cubicBezTo>
                <a:cubicBezTo>
                  <a:pt x="13790" y="4997"/>
                  <a:pt x="13784" y="5001"/>
                  <a:pt x="13781" y="5004"/>
                </a:cubicBezTo>
                <a:cubicBezTo>
                  <a:pt x="13772" y="5014"/>
                  <a:pt x="13767" y="5026"/>
                  <a:pt x="13767" y="5040"/>
                </a:cubicBezTo>
                <a:cubicBezTo>
                  <a:pt x="13767" y="5175"/>
                  <a:pt x="13699" y="5198"/>
                  <a:pt x="13680" y="5070"/>
                </a:cubicBezTo>
                <a:cubicBezTo>
                  <a:pt x="13671" y="5004"/>
                  <a:pt x="13644" y="4950"/>
                  <a:pt x="13619" y="4949"/>
                </a:cubicBezTo>
                <a:cubicBezTo>
                  <a:pt x="13619" y="4949"/>
                  <a:pt x="13619" y="4949"/>
                  <a:pt x="13618" y="4949"/>
                </a:cubicBezTo>
                <a:close/>
                <a:moveTo>
                  <a:pt x="14442" y="4949"/>
                </a:moveTo>
                <a:lnTo>
                  <a:pt x="14442" y="5590"/>
                </a:lnTo>
                <a:lnTo>
                  <a:pt x="14442" y="6229"/>
                </a:lnTo>
                <a:lnTo>
                  <a:pt x="14482" y="6229"/>
                </a:lnTo>
                <a:lnTo>
                  <a:pt x="14531" y="6219"/>
                </a:lnTo>
                <a:cubicBezTo>
                  <a:pt x="14599" y="6205"/>
                  <a:pt x="14623" y="6164"/>
                  <a:pt x="14635" y="6039"/>
                </a:cubicBezTo>
                <a:cubicBezTo>
                  <a:pt x="14655" y="5841"/>
                  <a:pt x="14708" y="5824"/>
                  <a:pt x="14737" y="6007"/>
                </a:cubicBezTo>
                <a:cubicBezTo>
                  <a:pt x="14748" y="6081"/>
                  <a:pt x="14760" y="6115"/>
                  <a:pt x="14762" y="6083"/>
                </a:cubicBezTo>
                <a:cubicBezTo>
                  <a:pt x="14764" y="6051"/>
                  <a:pt x="14785" y="6072"/>
                  <a:pt x="14809" y="6129"/>
                </a:cubicBezTo>
                <a:cubicBezTo>
                  <a:pt x="14824" y="6166"/>
                  <a:pt x="14839" y="6184"/>
                  <a:pt x="14853" y="6199"/>
                </a:cubicBezTo>
                <a:cubicBezTo>
                  <a:pt x="14866" y="6201"/>
                  <a:pt x="14885" y="6202"/>
                  <a:pt x="14901" y="6204"/>
                </a:cubicBezTo>
                <a:cubicBezTo>
                  <a:pt x="14928" y="6168"/>
                  <a:pt x="14948" y="6066"/>
                  <a:pt x="14957" y="5893"/>
                </a:cubicBezTo>
                <a:cubicBezTo>
                  <a:pt x="14978" y="5490"/>
                  <a:pt x="15036" y="5501"/>
                  <a:pt x="15048" y="5911"/>
                </a:cubicBezTo>
                <a:lnTo>
                  <a:pt x="15057" y="6215"/>
                </a:lnTo>
                <a:lnTo>
                  <a:pt x="15189" y="6216"/>
                </a:lnTo>
                <a:lnTo>
                  <a:pt x="15279" y="6207"/>
                </a:lnTo>
                <a:lnTo>
                  <a:pt x="15279" y="5588"/>
                </a:lnTo>
                <a:lnTo>
                  <a:pt x="15279" y="4969"/>
                </a:lnTo>
                <a:lnTo>
                  <a:pt x="15062" y="4969"/>
                </a:lnTo>
                <a:cubicBezTo>
                  <a:pt x="14903" y="4970"/>
                  <a:pt x="14833" y="4994"/>
                  <a:pt x="14805" y="5061"/>
                </a:cubicBezTo>
                <a:cubicBezTo>
                  <a:pt x="14783" y="5111"/>
                  <a:pt x="14763" y="5126"/>
                  <a:pt x="14760" y="5094"/>
                </a:cubicBezTo>
                <a:cubicBezTo>
                  <a:pt x="14757" y="5062"/>
                  <a:pt x="14746" y="5134"/>
                  <a:pt x="14735" y="5256"/>
                </a:cubicBezTo>
                <a:cubicBezTo>
                  <a:pt x="14709" y="5550"/>
                  <a:pt x="14655" y="5535"/>
                  <a:pt x="14635" y="5227"/>
                </a:cubicBezTo>
                <a:cubicBezTo>
                  <a:pt x="14621" y="5008"/>
                  <a:pt x="14609" y="4976"/>
                  <a:pt x="14531" y="4960"/>
                </a:cubicBezTo>
                <a:lnTo>
                  <a:pt x="14482" y="4949"/>
                </a:lnTo>
                <a:lnTo>
                  <a:pt x="14442" y="4949"/>
                </a:lnTo>
                <a:close/>
                <a:moveTo>
                  <a:pt x="7816" y="4958"/>
                </a:moveTo>
                <a:lnTo>
                  <a:pt x="7816" y="5582"/>
                </a:lnTo>
                <a:cubicBezTo>
                  <a:pt x="7816" y="5585"/>
                  <a:pt x="7816" y="5586"/>
                  <a:pt x="7816" y="5590"/>
                </a:cubicBezTo>
                <a:cubicBezTo>
                  <a:pt x="7817" y="6041"/>
                  <a:pt x="7824" y="6177"/>
                  <a:pt x="7852" y="6219"/>
                </a:cubicBezTo>
                <a:lnTo>
                  <a:pt x="8090" y="6213"/>
                </a:lnTo>
                <a:lnTo>
                  <a:pt x="8363" y="6204"/>
                </a:lnTo>
                <a:lnTo>
                  <a:pt x="8363" y="5590"/>
                </a:lnTo>
                <a:lnTo>
                  <a:pt x="8363" y="4974"/>
                </a:lnTo>
                <a:lnTo>
                  <a:pt x="8090" y="4964"/>
                </a:lnTo>
                <a:lnTo>
                  <a:pt x="7816" y="4958"/>
                </a:lnTo>
                <a:close/>
                <a:moveTo>
                  <a:pt x="15600" y="4960"/>
                </a:moveTo>
                <a:cubicBezTo>
                  <a:pt x="15525" y="4966"/>
                  <a:pt x="15465" y="4980"/>
                  <a:pt x="15456" y="5006"/>
                </a:cubicBezTo>
                <a:cubicBezTo>
                  <a:pt x="15444" y="5040"/>
                  <a:pt x="15422" y="5052"/>
                  <a:pt x="15405" y="5034"/>
                </a:cubicBezTo>
                <a:cubicBezTo>
                  <a:pt x="15388" y="5015"/>
                  <a:pt x="15375" y="5128"/>
                  <a:pt x="15375" y="5295"/>
                </a:cubicBezTo>
                <a:cubicBezTo>
                  <a:pt x="15375" y="5500"/>
                  <a:pt x="15387" y="5585"/>
                  <a:pt x="15415" y="5575"/>
                </a:cubicBezTo>
                <a:cubicBezTo>
                  <a:pt x="15443" y="5565"/>
                  <a:pt x="15459" y="5665"/>
                  <a:pt x="15466" y="5893"/>
                </a:cubicBezTo>
                <a:lnTo>
                  <a:pt x="15475" y="6216"/>
                </a:lnTo>
                <a:lnTo>
                  <a:pt x="15579" y="6223"/>
                </a:lnTo>
                <a:lnTo>
                  <a:pt x="15699" y="6216"/>
                </a:lnTo>
                <a:lnTo>
                  <a:pt x="15839" y="6211"/>
                </a:lnTo>
                <a:cubicBezTo>
                  <a:pt x="15880" y="6203"/>
                  <a:pt x="15914" y="6193"/>
                  <a:pt x="15919" y="6180"/>
                </a:cubicBezTo>
                <a:cubicBezTo>
                  <a:pt x="15922" y="6170"/>
                  <a:pt x="15920" y="6027"/>
                  <a:pt x="15922" y="5968"/>
                </a:cubicBezTo>
                <a:lnTo>
                  <a:pt x="15922" y="5590"/>
                </a:lnTo>
                <a:lnTo>
                  <a:pt x="15922" y="5192"/>
                </a:lnTo>
                <a:lnTo>
                  <a:pt x="15918" y="4968"/>
                </a:lnTo>
                <a:lnTo>
                  <a:pt x="15795" y="4960"/>
                </a:lnTo>
                <a:lnTo>
                  <a:pt x="15647" y="4960"/>
                </a:lnTo>
                <a:lnTo>
                  <a:pt x="15600" y="4960"/>
                </a:lnTo>
                <a:close/>
                <a:moveTo>
                  <a:pt x="16761" y="4960"/>
                </a:moveTo>
                <a:lnTo>
                  <a:pt x="16758" y="5055"/>
                </a:lnTo>
                <a:lnTo>
                  <a:pt x="16758" y="5588"/>
                </a:lnTo>
                <a:lnTo>
                  <a:pt x="16758" y="6166"/>
                </a:lnTo>
                <a:cubicBezTo>
                  <a:pt x="16783" y="6213"/>
                  <a:pt x="16850" y="6221"/>
                  <a:pt x="17012" y="6216"/>
                </a:cubicBezTo>
                <a:lnTo>
                  <a:pt x="17031" y="6216"/>
                </a:lnTo>
                <a:cubicBezTo>
                  <a:pt x="17241" y="6206"/>
                  <a:pt x="17308" y="6183"/>
                  <a:pt x="17323" y="6115"/>
                </a:cubicBezTo>
                <a:cubicBezTo>
                  <a:pt x="17340" y="6036"/>
                  <a:pt x="17346" y="6036"/>
                  <a:pt x="17380" y="6118"/>
                </a:cubicBezTo>
                <a:cubicBezTo>
                  <a:pt x="17405" y="6179"/>
                  <a:pt x="17470" y="6211"/>
                  <a:pt x="17570" y="6213"/>
                </a:cubicBezTo>
                <a:lnTo>
                  <a:pt x="17723" y="6215"/>
                </a:lnTo>
                <a:lnTo>
                  <a:pt x="17723" y="5612"/>
                </a:lnTo>
                <a:cubicBezTo>
                  <a:pt x="17723" y="5605"/>
                  <a:pt x="17723" y="5600"/>
                  <a:pt x="17723" y="5593"/>
                </a:cubicBezTo>
                <a:cubicBezTo>
                  <a:pt x="17723" y="5270"/>
                  <a:pt x="17712" y="5010"/>
                  <a:pt x="17699" y="5013"/>
                </a:cubicBezTo>
                <a:cubicBezTo>
                  <a:pt x="17685" y="5017"/>
                  <a:pt x="17667" y="5015"/>
                  <a:pt x="17659" y="5009"/>
                </a:cubicBezTo>
                <a:cubicBezTo>
                  <a:pt x="17605" y="4968"/>
                  <a:pt x="17396" y="4975"/>
                  <a:pt x="17381" y="5018"/>
                </a:cubicBezTo>
                <a:cubicBezTo>
                  <a:pt x="17371" y="5049"/>
                  <a:pt x="17348" y="5049"/>
                  <a:pt x="17326" y="5018"/>
                </a:cubicBezTo>
                <a:cubicBezTo>
                  <a:pt x="17282" y="4956"/>
                  <a:pt x="17112" y="4960"/>
                  <a:pt x="17058" y="5023"/>
                </a:cubicBezTo>
                <a:cubicBezTo>
                  <a:pt x="17037" y="5048"/>
                  <a:pt x="17012" y="5046"/>
                  <a:pt x="17004" y="5020"/>
                </a:cubicBezTo>
                <a:cubicBezTo>
                  <a:pt x="16995" y="4995"/>
                  <a:pt x="16939" y="4970"/>
                  <a:pt x="16878" y="4961"/>
                </a:cubicBezTo>
                <a:lnTo>
                  <a:pt x="16761" y="4960"/>
                </a:lnTo>
                <a:close/>
                <a:moveTo>
                  <a:pt x="19524" y="4961"/>
                </a:moveTo>
                <a:lnTo>
                  <a:pt x="19524" y="5582"/>
                </a:lnTo>
                <a:lnTo>
                  <a:pt x="19524" y="5591"/>
                </a:lnTo>
                <a:lnTo>
                  <a:pt x="19524" y="6210"/>
                </a:lnTo>
                <a:lnTo>
                  <a:pt x="19677" y="6208"/>
                </a:lnTo>
                <a:lnTo>
                  <a:pt x="19830" y="6207"/>
                </a:lnTo>
                <a:lnTo>
                  <a:pt x="19846" y="5955"/>
                </a:lnTo>
                <a:cubicBezTo>
                  <a:pt x="19867" y="5631"/>
                  <a:pt x="19922" y="5630"/>
                  <a:pt x="19942" y="5955"/>
                </a:cubicBezTo>
                <a:cubicBezTo>
                  <a:pt x="19957" y="6192"/>
                  <a:pt x="19965" y="6207"/>
                  <a:pt x="20055" y="6204"/>
                </a:cubicBezTo>
                <a:cubicBezTo>
                  <a:pt x="20108" y="6201"/>
                  <a:pt x="20169" y="6179"/>
                  <a:pt x="20190" y="6154"/>
                </a:cubicBezTo>
                <a:cubicBezTo>
                  <a:pt x="20211" y="6130"/>
                  <a:pt x="20237" y="6138"/>
                  <a:pt x="20248" y="6170"/>
                </a:cubicBezTo>
                <a:cubicBezTo>
                  <a:pt x="20253" y="6185"/>
                  <a:pt x="20270" y="6198"/>
                  <a:pt x="20291" y="6208"/>
                </a:cubicBezTo>
                <a:cubicBezTo>
                  <a:pt x="20352" y="6206"/>
                  <a:pt x="20419" y="6204"/>
                  <a:pt x="20469" y="6200"/>
                </a:cubicBezTo>
                <a:cubicBezTo>
                  <a:pt x="20485" y="6178"/>
                  <a:pt x="20491" y="6137"/>
                  <a:pt x="20496" y="6069"/>
                </a:cubicBezTo>
                <a:cubicBezTo>
                  <a:pt x="20508" y="5872"/>
                  <a:pt x="20564" y="5865"/>
                  <a:pt x="20586" y="6058"/>
                </a:cubicBezTo>
                <a:cubicBezTo>
                  <a:pt x="20591" y="6108"/>
                  <a:pt x="20604" y="6147"/>
                  <a:pt x="20618" y="6177"/>
                </a:cubicBezTo>
                <a:cubicBezTo>
                  <a:pt x="20632" y="6174"/>
                  <a:pt x="20655" y="6170"/>
                  <a:pt x="20663" y="6167"/>
                </a:cubicBezTo>
                <a:cubicBezTo>
                  <a:pt x="20677" y="6094"/>
                  <a:pt x="20683" y="5925"/>
                  <a:pt x="20683" y="5590"/>
                </a:cubicBezTo>
                <a:cubicBezTo>
                  <a:pt x="20683" y="5148"/>
                  <a:pt x="20673" y="4989"/>
                  <a:pt x="20649" y="4972"/>
                </a:cubicBezTo>
                <a:cubicBezTo>
                  <a:pt x="20645" y="4972"/>
                  <a:pt x="20642" y="4971"/>
                  <a:pt x="20638" y="4971"/>
                </a:cubicBezTo>
                <a:cubicBezTo>
                  <a:pt x="20617" y="4986"/>
                  <a:pt x="20594" y="5056"/>
                  <a:pt x="20586" y="5140"/>
                </a:cubicBezTo>
                <a:cubicBezTo>
                  <a:pt x="20577" y="5229"/>
                  <a:pt x="20555" y="5303"/>
                  <a:pt x="20538" y="5303"/>
                </a:cubicBezTo>
                <a:cubicBezTo>
                  <a:pt x="20520" y="5303"/>
                  <a:pt x="20498" y="5229"/>
                  <a:pt x="20490" y="5140"/>
                </a:cubicBezTo>
                <a:cubicBezTo>
                  <a:pt x="20478" y="5027"/>
                  <a:pt x="20453" y="4991"/>
                  <a:pt x="20396" y="4972"/>
                </a:cubicBezTo>
                <a:cubicBezTo>
                  <a:pt x="20320" y="4979"/>
                  <a:pt x="20259" y="4991"/>
                  <a:pt x="20246" y="5010"/>
                </a:cubicBezTo>
                <a:cubicBezTo>
                  <a:pt x="20245" y="5013"/>
                  <a:pt x="20243" y="5011"/>
                  <a:pt x="20241" y="5013"/>
                </a:cubicBezTo>
                <a:cubicBezTo>
                  <a:pt x="20234" y="5025"/>
                  <a:pt x="20226" y="5034"/>
                  <a:pt x="20217" y="5034"/>
                </a:cubicBezTo>
                <a:cubicBezTo>
                  <a:pt x="20208" y="5037"/>
                  <a:pt x="20202" y="5032"/>
                  <a:pt x="20196" y="5025"/>
                </a:cubicBezTo>
                <a:cubicBezTo>
                  <a:pt x="20194" y="5023"/>
                  <a:pt x="20192" y="5025"/>
                  <a:pt x="20190" y="5023"/>
                </a:cubicBezTo>
                <a:cubicBezTo>
                  <a:pt x="20172" y="5002"/>
                  <a:pt x="20121" y="4988"/>
                  <a:pt x="20074" y="4982"/>
                </a:cubicBezTo>
                <a:cubicBezTo>
                  <a:pt x="20059" y="4979"/>
                  <a:pt x="20034" y="4979"/>
                  <a:pt x="20016" y="4977"/>
                </a:cubicBezTo>
                <a:cubicBezTo>
                  <a:pt x="19967" y="4986"/>
                  <a:pt x="19954" y="5026"/>
                  <a:pt x="19942" y="5165"/>
                </a:cubicBezTo>
                <a:cubicBezTo>
                  <a:pt x="19922" y="5415"/>
                  <a:pt x="19867" y="5416"/>
                  <a:pt x="19846" y="5169"/>
                </a:cubicBezTo>
                <a:cubicBezTo>
                  <a:pt x="19831" y="4986"/>
                  <a:pt x="19823" y="4977"/>
                  <a:pt x="19677" y="4964"/>
                </a:cubicBezTo>
                <a:lnTo>
                  <a:pt x="19651" y="4963"/>
                </a:lnTo>
                <a:lnTo>
                  <a:pt x="19524" y="4961"/>
                </a:lnTo>
                <a:close/>
                <a:moveTo>
                  <a:pt x="18785" y="4963"/>
                </a:moveTo>
                <a:lnTo>
                  <a:pt x="18680" y="4971"/>
                </a:lnTo>
                <a:cubicBezTo>
                  <a:pt x="18552" y="4979"/>
                  <a:pt x="18539" y="5057"/>
                  <a:pt x="18554" y="5745"/>
                </a:cubicBezTo>
                <a:cubicBezTo>
                  <a:pt x="18559" y="6006"/>
                  <a:pt x="18566" y="6122"/>
                  <a:pt x="18579" y="6162"/>
                </a:cubicBezTo>
                <a:cubicBezTo>
                  <a:pt x="18585" y="6168"/>
                  <a:pt x="18588" y="6173"/>
                  <a:pt x="18594" y="6178"/>
                </a:cubicBezTo>
                <a:cubicBezTo>
                  <a:pt x="18598" y="6177"/>
                  <a:pt x="18602" y="6180"/>
                  <a:pt x="18608" y="6172"/>
                </a:cubicBezTo>
                <a:cubicBezTo>
                  <a:pt x="18638" y="6127"/>
                  <a:pt x="18657" y="6125"/>
                  <a:pt x="18671" y="6167"/>
                </a:cubicBezTo>
                <a:cubicBezTo>
                  <a:pt x="18682" y="6199"/>
                  <a:pt x="18711" y="6225"/>
                  <a:pt x="18736" y="6227"/>
                </a:cubicBezTo>
                <a:lnTo>
                  <a:pt x="18739" y="6229"/>
                </a:lnTo>
                <a:cubicBezTo>
                  <a:pt x="18776" y="6227"/>
                  <a:pt x="18785" y="6104"/>
                  <a:pt x="18785" y="5596"/>
                </a:cubicBezTo>
                <a:lnTo>
                  <a:pt x="18785" y="5591"/>
                </a:lnTo>
                <a:lnTo>
                  <a:pt x="18785" y="4963"/>
                </a:lnTo>
                <a:close/>
                <a:moveTo>
                  <a:pt x="21229" y="4963"/>
                </a:moveTo>
                <a:lnTo>
                  <a:pt x="21124" y="4971"/>
                </a:lnTo>
                <a:cubicBezTo>
                  <a:pt x="21040" y="4976"/>
                  <a:pt x="21017" y="5005"/>
                  <a:pt x="21004" y="5123"/>
                </a:cubicBezTo>
                <a:cubicBezTo>
                  <a:pt x="20981" y="5322"/>
                  <a:pt x="20928" y="5306"/>
                  <a:pt x="20907" y="5094"/>
                </a:cubicBezTo>
                <a:cubicBezTo>
                  <a:pt x="20904" y="5062"/>
                  <a:pt x="20899" y="5038"/>
                  <a:pt x="20893" y="5012"/>
                </a:cubicBezTo>
                <a:cubicBezTo>
                  <a:pt x="20876" y="5004"/>
                  <a:pt x="20857" y="4997"/>
                  <a:pt x="20827" y="4991"/>
                </a:cubicBezTo>
                <a:cubicBezTo>
                  <a:pt x="20804" y="5100"/>
                  <a:pt x="20797" y="5345"/>
                  <a:pt x="20805" y="5740"/>
                </a:cubicBezTo>
                <a:cubicBezTo>
                  <a:pt x="20811" y="6012"/>
                  <a:pt x="20823" y="6155"/>
                  <a:pt x="20846" y="6197"/>
                </a:cubicBezTo>
                <a:cubicBezTo>
                  <a:pt x="20855" y="6199"/>
                  <a:pt x="20869" y="6198"/>
                  <a:pt x="20879" y="6200"/>
                </a:cubicBezTo>
                <a:cubicBezTo>
                  <a:pt x="20893" y="6186"/>
                  <a:pt x="20909" y="6159"/>
                  <a:pt x="20929" y="6113"/>
                </a:cubicBezTo>
                <a:cubicBezTo>
                  <a:pt x="20963" y="6036"/>
                  <a:pt x="20969" y="6036"/>
                  <a:pt x="20986" y="6113"/>
                </a:cubicBezTo>
                <a:cubicBezTo>
                  <a:pt x="20997" y="6163"/>
                  <a:pt x="21052" y="6206"/>
                  <a:pt x="21116" y="6215"/>
                </a:cubicBezTo>
                <a:lnTo>
                  <a:pt x="21229" y="6229"/>
                </a:lnTo>
                <a:lnTo>
                  <a:pt x="21229" y="5596"/>
                </a:lnTo>
                <a:lnTo>
                  <a:pt x="21229" y="5590"/>
                </a:lnTo>
                <a:lnTo>
                  <a:pt x="21229" y="4963"/>
                </a:lnTo>
                <a:close/>
                <a:moveTo>
                  <a:pt x="6466" y="4964"/>
                </a:moveTo>
                <a:lnTo>
                  <a:pt x="6345" y="4972"/>
                </a:lnTo>
                <a:lnTo>
                  <a:pt x="6224" y="4977"/>
                </a:lnTo>
                <a:lnTo>
                  <a:pt x="6230" y="5298"/>
                </a:lnTo>
                <a:cubicBezTo>
                  <a:pt x="6232" y="5474"/>
                  <a:pt x="6236" y="5753"/>
                  <a:pt x="6237" y="5916"/>
                </a:cubicBezTo>
                <a:lnTo>
                  <a:pt x="6240" y="6210"/>
                </a:lnTo>
                <a:lnTo>
                  <a:pt x="6353" y="6210"/>
                </a:lnTo>
                <a:lnTo>
                  <a:pt x="6466" y="6210"/>
                </a:lnTo>
                <a:lnTo>
                  <a:pt x="6466" y="5596"/>
                </a:lnTo>
                <a:lnTo>
                  <a:pt x="6466" y="5588"/>
                </a:lnTo>
                <a:lnTo>
                  <a:pt x="6466" y="4964"/>
                </a:lnTo>
                <a:close/>
                <a:moveTo>
                  <a:pt x="7462" y="4964"/>
                </a:moveTo>
                <a:cubicBezTo>
                  <a:pt x="7402" y="4973"/>
                  <a:pt x="7399" y="5016"/>
                  <a:pt x="7399" y="5590"/>
                </a:cubicBezTo>
                <a:cubicBezTo>
                  <a:pt x="7399" y="6166"/>
                  <a:pt x="7402" y="6204"/>
                  <a:pt x="7462" y="6204"/>
                </a:cubicBezTo>
                <a:cubicBezTo>
                  <a:pt x="7523" y="6204"/>
                  <a:pt x="7527" y="6166"/>
                  <a:pt x="7527" y="5580"/>
                </a:cubicBezTo>
                <a:cubicBezTo>
                  <a:pt x="7527" y="5157"/>
                  <a:pt x="7524" y="5024"/>
                  <a:pt x="7501" y="4983"/>
                </a:cubicBezTo>
                <a:cubicBezTo>
                  <a:pt x="7489" y="4973"/>
                  <a:pt x="7478" y="4968"/>
                  <a:pt x="7466" y="4964"/>
                </a:cubicBezTo>
                <a:cubicBezTo>
                  <a:pt x="7465" y="4964"/>
                  <a:pt x="7463" y="4965"/>
                  <a:pt x="7462" y="4964"/>
                </a:cubicBezTo>
                <a:close/>
                <a:moveTo>
                  <a:pt x="11194" y="4964"/>
                </a:moveTo>
                <a:cubicBezTo>
                  <a:pt x="11134" y="4973"/>
                  <a:pt x="11129" y="5016"/>
                  <a:pt x="11129" y="5602"/>
                </a:cubicBezTo>
                <a:cubicBezTo>
                  <a:pt x="11129" y="6013"/>
                  <a:pt x="11133" y="6150"/>
                  <a:pt x="11155" y="6199"/>
                </a:cubicBezTo>
                <a:cubicBezTo>
                  <a:pt x="11165" y="6216"/>
                  <a:pt x="11177" y="6229"/>
                  <a:pt x="11194" y="6229"/>
                </a:cubicBezTo>
                <a:cubicBezTo>
                  <a:pt x="11208" y="6229"/>
                  <a:pt x="11218" y="6226"/>
                  <a:pt x="11226" y="6216"/>
                </a:cubicBezTo>
                <a:cubicBezTo>
                  <a:pt x="11229" y="6214"/>
                  <a:pt x="11229" y="6207"/>
                  <a:pt x="11232" y="6204"/>
                </a:cubicBezTo>
                <a:cubicBezTo>
                  <a:pt x="11238" y="6190"/>
                  <a:pt x="11245" y="6172"/>
                  <a:pt x="11248" y="6139"/>
                </a:cubicBezTo>
                <a:cubicBezTo>
                  <a:pt x="11248" y="6138"/>
                  <a:pt x="11249" y="6136"/>
                  <a:pt x="11249" y="6135"/>
                </a:cubicBezTo>
                <a:cubicBezTo>
                  <a:pt x="11249" y="6134"/>
                  <a:pt x="11249" y="6127"/>
                  <a:pt x="11249" y="6126"/>
                </a:cubicBezTo>
                <a:cubicBezTo>
                  <a:pt x="11257" y="6040"/>
                  <a:pt x="11258" y="5887"/>
                  <a:pt x="11258" y="5593"/>
                </a:cubicBezTo>
                <a:cubicBezTo>
                  <a:pt x="11258" y="5324"/>
                  <a:pt x="11256" y="5198"/>
                  <a:pt x="11250" y="5108"/>
                </a:cubicBezTo>
                <a:cubicBezTo>
                  <a:pt x="11248" y="5089"/>
                  <a:pt x="11247" y="5050"/>
                  <a:pt x="11245" y="5036"/>
                </a:cubicBezTo>
                <a:cubicBezTo>
                  <a:pt x="11241" y="5008"/>
                  <a:pt x="11236" y="4983"/>
                  <a:pt x="11229" y="4974"/>
                </a:cubicBezTo>
                <a:cubicBezTo>
                  <a:pt x="11220" y="4962"/>
                  <a:pt x="11209" y="4962"/>
                  <a:pt x="11194" y="4964"/>
                </a:cubicBezTo>
                <a:close/>
                <a:moveTo>
                  <a:pt x="9174" y="4968"/>
                </a:moveTo>
                <a:lnTo>
                  <a:pt x="8685" y="4974"/>
                </a:lnTo>
                <a:lnTo>
                  <a:pt x="8685" y="5588"/>
                </a:lnTo>
                <a:lnTo>
                  <a:pt x="8685" y="6200"/>
                </a:lnTo>
                <a:lnTo>
                  <a:pt x="9228" y="6216"/>
                </a:lnTo>
                <a:cubicBezTo>
                  <a:pt x="9351" y="6220"/>
                  <a:pt x="9422" y="6217"/>
                  <a:pt x="9504" y="6215"/>
                </a:cubicBezTo>
                <a:cubicBezTo>
                  <a:pt x="9669" y="6209"/>
                  <a:pt x="9787" y="6198"/>
                  <a:pt x="9796" y="6170"/>
                </a:cubicBezTo>
                <a:cubicBezTo>
                  <a:pt x="9803" y="6148"/>
                  <a:pt x="9811" y="6138"/>
                  <a:pt x="9821" y="6139"/>
                </a:cubicBezTo>
                <a:cubicBezTo>
                  <a:pt x="9832" y="6139"/>
                  <a:pt x="9844" y="6151"/>
                  <a:pt x="9861" y="6175"/>
                </a:cubicBezTo>
                <a:cubicBezTo>
                  <a:pt x="9874" y="6194"/>
                  <a:pt x="9892" y="6207"/>
                  <a:pt x="9910" y="6211"/>
                </a:cubicBezTo>
                <a:cubicBezTo>
                  <a:pt x="9929" y="6215"/>
                  <a:pt x="9947" y="6210"/>
                  <a:pt x="9964" y="6197"/>
                </a:cubicBezTo>
                <a:cubicBezTo>
                  <a:pt x="9976" y="6187"/>
                  <a:pt x="9983" y="6191"/>
                  <a:pt x="9995" y="6185"/>
                </a:cubicBezTo>
                <a:cubicBezTo>
                  <a:pt x="10012" y="6175"/>
                  <a:pt x="10029" y="6164"/>
                  <a:pt x="10044" y="6159"/>
                </a:cubicBezTo>
                <a:cubicBezTo>
                  <a:pt x="10057" y="6159"/>
                  <a:pt x="10068" y="5903"/>
                  <a:pt x="10068" y="5585"/>
                </a:cubicBezTo>
                <a:cubicBezTo>
                  <a:pt x="10068" y="5238"/>
                  <a:pt x="10056" y="5014"/>
                  <a:pt x="10038" y="5034"/>
                </a:cubicBezTo>
                <a:cubicBezTo>
                  <a:pt x="10022" y="5052"/>
                  <a:pt x="9998" y="5041"/>
                  <a:pt x="9987" y="5009"/>
                </a:cubicBezTo>
                <a:cubicBezTo>
                  <a:pt x="9984" y="4998"/>
                  <a:pt x="9974" y="4991"/>
                  <a:pt x="9966" y="4982"/>
                </a:cubicBezTo>
                <a:cubicBezTo>
                  <a:pt x="9949" y="4979"/>
                  <a:pt x="9882" y="4982"/>
                  <a:pt x="9860" y="4980"/>
                </a:cubicBezTo>
                <a:cubicBezTo>
                  <a:pt x="9858" y="4987"/>
                  <a:pt x="9854" y="4991"/>
                  <a:pt x="9857" y="4999"/>
                </a:cubicBezTo>
                <a:cubicBezTo>
                  <a:pt x="9867" y="5028"/>
                  <a:pt x="9852" y="5086"/>
                  <a:pt x="9825" y="5127"/>
                </a:cubicBezTo>
                <a:cubicBezTo>
                  <a:pt x="9783" y="5190"/>
                  <a:pt x="9772" y="5181"/>
                  <a:pt x="9757" y="5080"/>
                </a:cubicBezTo>
                <a:cubicBezTo>
                  <a:pt x="9741" y="4966"/>
                  <a:pt x="9710" y="4961"/>
                  <a:pt x="9232" y="4968"/>
                </a:cubicBezTo>
                <a:cubicBezTo>
                  <a:pt x="9222" y="4968"/>
                  <a:pt x="9223" y="4967"/>
                  <a:pt x="9213" y="4968"/>
                </a:cubicBezTo>
                <a:lnTo>
                  <a:pt x="9174" y="4968"/>
                </a:lnTo>
                <a:close/>
                <a:moveTo>
                  <a:pt x="6562" y="4969"/>
                </a:moveTo>
                <a:lnTo>
                  <a:pt x="6562" y="5590"/>
                </a:lnTo>
                <a:lnTo>
                  <a:pt x="6562" y="5593"/>
                </a:lnTo>
                <a:lnTo>
                  <a:pt x="6562" y="6210"/>
                </a:lnTo>
                <a:lnTo>
                  <a:pt x="6674" y="6210"/>
                </a:lnTo>
                <a:cubicBezTo>
                  <a:pt x="6745" y="6210"/>
                  <a:pt x="6791" y="6177"/>
                  <a:pt x="6804" y="6118"/>
                </a:cubicBezTo>
                <a:cubicBezTo>
                  <a:pt x="6822" y="6036"/>
                  <a:pt x="6828" y="6036"/>
                  <a:pt x="6862" y="6115"/>
                </a:cubicBezTo>
                <a:cubicBezTo>
                  <a:pt x="6883" y="6164"/>
                  <a:pt x="6947" y="6203"/>
                  <a:pt x="7004" y="6204"/>
                </a:cubicBezTo>
                <a:lnTo>
                  <a:pt x="7072" y="6207"/>
                </a:lnTo>
                <a:lnTo>
                  <a:pt x="7108" y="6204"/>
                </a:lnTo>
                <a:lnTo>
                  <a:pt x="7108" y="5591"/>
                </a:lnTo>
                <a:lnTo>
                  <a:pt x="7108" y="4977"/>
                </a:lnTo>
                <a:lnTo>
                  <a:pt x="7072" y="4972"/>
                </a:lnTo>
                <a:lnTo>
                  <a:pt x="7004" y="4974"/>
                </a:lnTo>
                <a:cubicBezTo>
                  <a:pt x="6934" y="4975"/>
                  <a:pt x="6892" y="5009"/>
                  <a:pt x="6876" y="5082"/>
                </a:cubicBezTo>
                <a:cubicBezTo>
                  <a:pt x="6850" y="5195"/>
                  <a:pt x="6787" y="5167"/>
                  <a:pt x="6787" y="5042"/>
                </a:cubicBezTo>
                <a:cubicBezTo>
                  <a:pt x="6787" y="5028"/>
                  <a:pt x="6776" y="5019"/>
                  <a:pt x="6768" y="5009"/>
                </a:cubicBezTo>
                <a:cubicBezTo>
                  <a:pt x="6739" y="4993"/>
                  <a:pt x="6708" y="4974"/>
                  <a:pt x="6667" y="4971"/>
                </a:cubicBezTo>
                <a:lnTo>
                  <a:pt x="6641" y="4969"/>
                </a:lnTo>
                <a:lnTo>
                  <a:pt x="6562" y="4969"/>
                </a:lnTo>
                <a:close/>
                <a:moveTo>
                  <a:pt x="7671" y="4969"/>
                </a:moveTo>
                <a:cubicBezTo>
                  <a:pt x="7670" y="4969"/>
                  <a:pt x="7670" y="4971"/>
                  <a:pt x="7669" y="4971"/>
                </a:cubicBezTo>
                <a:cubicBezTo>
                  <a:pt x="7632" y="4977"/>
                  <a:pt x="7623" y="5091"/>
                  <a:pt x="7623" y="5590"/>
                </a:cubicBezTo>
                <a:cubicBezTo>
                  <a:pt x="7623" y="6103"/>
                  <a:pt x="7631" y="6210"/>
                  <a:pt x="7671" y="6210"/>
                </a:cubicBezTo>
                <a:cubicBezTo>
                  <a:pt x="7691" y="6210"/>
                  <a:pt x="7704" y="6182"/>
                  <a:pt x="7711" y="6091"/>
                </a:cubicBezTo>
                <a:cubicBezTo>
                  <a:pt x="7718" y="6002"/>
                  <a:pt x="7719" y="5847"/>
                  <a:pt x="7719" y="5599"/>
                </a:cubicBezTo>
                <a:cubicBezTo>
                  <a:pt x="7719" y="5284"/>
                  <a:pt x="7716" y="5128"/>
                  <a:pt x="7705" y="5047"/>
                </a:cubicBezTo>
                <a:cubicBezTo>
                  <a:pt x="7702" y="5028"/>
                  <a:pt x="7699" y="5005"/>
                  <a:pt x="7696" y="4994"/>
                </a:cubicBezTo>
                <a:cubicBezTo>
                  <a:pt x="7693" y="4987"/>
                  <a:pt x="7689" y="4987"/>
                  <a:pt x="7685" y="4983"/>
                </a:cubicBezTo>
                <a:cubicBezTo>
                  <a:pt x="7681" y="4978"/>
                  <a:pt x="7677" y="4969"/>
                  <a:pt x="7671" y="4969"/>
                </a:cubicBezTo>
                <a:close/>
                <a:moveTo>
                  <a:pt x="10962" y="4969"/>
                </a:moveTo>
                <a:lnTo>
                  <a:pt x="10923" y="4971"/>
                </a:lnTo>
                <a:cubicBezTo>
                  <a:pt x="10862" y="4975"/>
                  <a:pt x="10803" y="4997"/>
                  <a:pt x="10790" y="5020"/>
                </a:cubicBezTo>
                <a:cubicBezTo>
                  <a:pt x="10789" y="5021"/>
                  <a:pt x="10787" y="5020"/>
                  <a:pt x="10786" y="5021"/>
                </a:cubicBezTo>
                <a:cubicBezTo>
                  <a:pt x="10780" y="5031"/>
                  <a:pt x="10771" y="5038"/>
                  <a:pt x="10761" y="5037"/>
                </a:cubicBezTo>
                <a:cubicBezTo>
                  <a:pt x="10750" y="5040"/>
                  <a:pt x="10741" y="5034"/>
                  <a:pt x="10735" y="5021"/>
                </a:cubicBezTo>
                <a:cubicBezTo>
                  <a:pt x="10734" y="5020"/>
                  <a:pt x="10733" y="5021"/>
                  <a:pt x="10731" y="5020"/>
                </a:cubicBezTo>
                <a:cubicBezTo>
                  <a:pt x="10724" y="5011"/>
                  <a:pt x="10696" y="5011"/>
                  <a:pt x="10679" y="5004"/>
                </a:cubicBezTo>
                <a:cubicBezTo>
                  <a:pt x="10646" y="4993"/>
                  <a:pt x="10623" y="4985"/>
                  <a:pt x="10576" y="4987"/>
                </a:cubicBezTo>
                <a:cubicBezTo>
                  <a:pt x="10521" y="4995"/>
                  <a:pt x="10497" y="5024"/>
                  <a:pt x="10486" y="5140"/>
                </a:cubicBezTo>
                <a:cubicBezTo>
                  <a:pt x="10466" y="5338"/>
                  <a:pt x="10413" y="5353"/>
                  <a:pt x="10384" y="5170"/>
                </a:cubicBezTo>
                <a:cubicBezTo>
                  <a:pt x="10373" y="5096"/>
                  <a:pt x="10361" y="5062"/>
                  <a:pt x="10359" y="5094"/>
                </a:cubicBezTo>
                <a:cubicBezTo>
                  <a:pt x="10357" y="5126"/>
                  <a:pt x="10338" y="5114"/>
                  <a:pt x="10316" y="5066"/>
                </a:cubicBezTo>
                <a:cubicBezTo>
                  <a:pt x="10299" y="5028"/>
                  <a:pt x="10269" y="4998"/>
                  <a:pt x="10242" y="4983"/>
                </a:cubicBezTo>
                <a:cubicBezTo>
                  <a:pt x="10221" y="4985"/>
                  <a:pt x="10201" y="4992"/>
                  <a:pt x="10187" y="5004"/>
                </a:cubicBezTo>
                <a:cubicBezTo>
                  <a:pt x="10168" y="5057"/>
                  <a:pt x="10164" y="5198"/>
                  <a:pt x="10164" y="5583"/>
                </a:cubicBezTo>
                <a:cubicBezTo>
                  <a:pt x="10164" y="5999"/>
                  <a:pt x="10167" y="6133"/>
                  <a:pt x="10190" y="6178"/>
                </a:cubicBezTo>
                <a:cubicBezTo>
                  <a:pt x="10198" y="6181"/>
                  <a:pt x="10246" y="6183"/>
                  <a:pt x="10261" y="6186"/>
                </a:cubicBezTo>
                <a:cubicBezTo>
                  <a:pt x="10280" y="6170"/>
                  <a:pt x="10293" y="6145"/>
                  <a:pt x="10293" y="6104"/>
                </a:cubicBezTo>
                <a:cubicBezTo>
                  <a:pt x="10293" y="5968"/>
                  <a:pt x="10353" y="5909"/>
                  <a:pt x="10377" y="6022"/>
                </a:cubicBezTo>
                <a:cubicBezTo>
                  <a:pt x="10388" y="6071"/>
                  <a:pt x="10409" y="6098"/>
                  <a:pt x="10425" y="6080"/>
                </a:cubicBezTo>
                <a:cubicBezTo>
                  <a:pt x="10441" y="6062"/>
                  <a:pt x="10462" y="6082"/>
                  <a:pt x="10471" y="6126"/>
                </a:cubicBezTo>
                <a:cubicBezTo>
                  <a:pt x="10489" y="6210"/>
                  <a:pt x="10668" y="6230"/>
                  <a:pt x="10733" y="6154"/>
                </a:cubicBezTo>
                <a:cubicBezTo>
                  <a:pt x="10754" y="6130"/>
                  <a:pt x="10781" y="6138"/>
                  <a:pt x="10792" y="6170"/>
                </a:cubicBezTo>
                <a:cubicBezTo>
                  <a:pt x="10800" y="6196"/>
                  <a:pt x="10840" y="6214"/>
                  <a:pt x="10885" y="6223"/>
                </a:cubicBezTo>
                <a:lnTo>
                  <a:pt x="11029" y="6224"/>
                </a:lnTo>
                <a:lnTo>
                  <a:pt x="11033" y="6162"/>
                </a:lnTo>
                <a:lnTo>
                  <a:pt x="11033" y="5596"/>
                </a:lnTo>
                <a:lnTo>
                  <a:pt x="11033" y="5025"/>
                </a:lnTo>
                <a:cubicBezTo>
                  <a:pt x="11015" y="4996"/>
                  <a:pt x="10991" y="4979"/>
                  <a:pt x="10962" y="4969"/>
                </a:cubicBezTo>
                <a:close/>
                <a:moveTo>
                  <a:pt x="11771" y="4969"/>
                </a:moveTo>
                <a:lnTo>
                  <a:pt x="11660" y="4972"/>
                </a:lnTo>
                <a:lnTo>
                  <a:pt x="11650" y="4972"/>
                </a:lnTo>
                <a:cubicBezTo>
                  <a:pt x="11650" y="4972"/>
                  <a:pt x="11650" y="4972"/>
                  <a:pt x="11649" y="4972"/>
                </a:cubicBezTo>
                <a:cubicBezTo>
                  <a:pt x="11600" y="4983"/>
                  <a:pt x="11570" y="4993"/>
                  <a:pt x="11547" y="5001"/>
                </a:cubicBezTo>
                <a:lnTo>
                  <a:pt x="11547" y="5590"/>
                </a:lnTo>
                <a:lnTo>
                  <a:pt x="11547" y="6090"/>
                </a:lnTo>
                <a:lnTo>
                  <a:pt x="11550" y="6202"/>
                </a:lnTo>
                <a:lnTo>
                  <a:pt x="11660" y="6207"/>
                </a:lnTo>
                <a:lnTo>
                  <a:pt x="11729" y="6208"/>
                </a:lnTo>
                <a:cubicBezTo>
                  <a:pt x="11748" y="6200"/>
                  <a:pt x="11763" y="6180"/>
                  <a:pt x="11773" y="6156"/>
                </a:cubicBezTo>
                <a:lnTo>
                  <a:pt x="11773" y="5590"/>
                </a:lnTo>
                <a:lnTo>
                  <a:pt x="11773" y="5055"/>
                </a:lnTo>
                <a:lnTo>
                  <a:pt x="11771" y="4969"/>
                </a:lnTo>
                <a:close/>
                <a:moveTo>
                  <a:pt x="18189" y="4969"/>
                </a:moveTo>
                <a:cubicBezTo>
                  <a:pt x="18149" y="4969"/>
                  <a:pt x="18141" y="5076"/>
                  <a:pt x="18141" y="5596"/>
                </a:cubicBezTo>
                <a:cubicBezTo>
                  <a:pt x="18141" y="5597"/>
                  <a:pt x="18141" y="5598"/>
                  <a:pt x="18141" y="5599"/>
                </a:cubicBezTo>
                <a:cubicBezTo>
                  <a:pt x="18141" y="5854"/>
                  <a:pt x="18144" y="6011"/>
                  <a:pt x="18151" y="6105"/>
                </a:cubicBezTo>
                <a:cubicBezTo>
                  <a:pt x="18152" y="6126"/>
                  <a:pt x="18154" y="6135"/>
                  <a:pt x="18156" y="6150"/>
                </a:cubicBezTo>
                <a:cubicBezTo>
                  <a:pt x="18159" y="6169"/>
                  <a:pt x="18162" y="6193"/>
                  <a:pt x="18166" y="6204"/>
                </a:cubicBezTo>
                <a:cubicBezTo>
                  <a:pt x="18167" y="6207"/>
                  <a:pt x="18169" y="6207"/>
                  <a:pt x="18171" y="6210"/>
                </a:cubicBezTo>
                <a:cubicBezTo>
                  <a:pt x="18176" y="6220"/>
                  <a:pt x="18181" y="6229"/>
                  <a:pt x="18188" y="6229"/>
                </a:cubicBezTo>
                <a:cubicBezTo>
                  <a:pt x="18189" y="6229"/>
                  <a:pt x="18189" y="6229"/>
                  <a:pt x="18189" y="6229"/>
                </a:cubicBezTo>
                <a:cubicBezTo>
                  <a:pt x="18190" y="6229"/>
                  <a:pt x="18191" y="6227"/>
                  <a:pt x="18192" y="6227"/>
                </a:cubicBezTo>
                <a:cubicBezTo>
                  <a:pt x="18230" y="6223"/>
                  <a:pt x="18238" y="6110"/>
                  <a:pt x="18238" y="5599"/>
                </a:cubicBezTo>
                <a:cubicBezTo>
                  <a:pt x="18238" y="5077"/>
                  <a:pt x="18229" y="4969"/>
                  <a:pt x="18189" y="4969"/>
                </a:cubicBezTo>
                <a:close/>
                <a:moveTo>
                  <a:pt x="16023" y="4971"/>
                </a:moveTo>
                <a:lnTo>
                  <a:pt x="16018" y="5192"/>
                </a:lnTo>
                <a:lnTo>
                  <a:pt x="16018" y="5585"/>
                </a:lnTo>
                <a:lnTo>
                  <a:pt x="16018" y="6166"/>
                </a:lnTo>
                <a:cubicBezTo>
                  <a:pt x="16029" y="6185"/>
                  <a:pt x="16118" y="6201"/>
                  <a:pt x="16232" y="6207"/>
                </a:cubicBezTo>
                <a:cubicBezTo>
                  <a:pt x="16312" y="6205"/>
                  <a:pt x="16339" y="6184"/>
                  <a:pt x="16346" y="6066"/>
                </a:cubicBezTo>
                <a:cubicBezTo>
                  <a:pt x="16359" y="5869"/>
                  <a:pt x="16415" y="5862"/>
                  <a:pt x="16436" y="6055"/>
                </a:cubicBezTo>
                <a:cubicBezTo>
                  <a:pt x="16448" y="6155"/>
                  <a:pt x="16473" y="6186"/>
                  <a:pt x="16530" y="6196"/>
                </a:cubicBezTo>
                <a:cubicBezTo>
                  <a:pt x="16589" y="6186"/>
                  <a:pt x="16640" y="6173"/>
                  <a:pt x="16662" y="6148"/>
                </a:cubicBezTo>
                <a:lnTo>
                  <a:pt x="16662" y="5591"/>
                </a:lnTo>
                <a:lnTo>
                  <a:pt x="16662" y="5048"/>
                </a:lnTo>
                <a:lnTo>
                  <a:pt x="16660" y="4974"/>
                </a:lnTo>
                <a:lnTo>
                  <a:pt x="16556" y="4980"/>
                </a:lnTo>
                <a:cubicBezTo>
                  <a:pt x="16498" y="4983"/>
                  <a:pt x="16435" y="5002"/>
                  <a:pt x="16416" y="5023"/>
                </a:cubicBezTo>
                <a:cubicBezTo>
                  <a:pt x="16397" y="5044"/>
                  <a:pt x="16371" y="5043"/>
                  <a:pt x="16358" y="5020"/>
                </a:cubicBezTo>
                <a:cubicBezTo>
                  <a:pt x="16346" y="4997"/>
                  <a:pt x="16265" y="4976"/>
                  <a:pt x="16177" y="4974"/>
                </a:cubicBezTo>
                <a:lnTo>
                  <a:pt x="16119" y="4972"/>
                </a:lnTo>
                <a:lnTo>
                  <a:pt x="16023" y="4971"/>
                </a:lnTo>
                <a:close/>
                <a:moveTo>
                  <a:pt x="17887" y="4971"/>
                </a:moveTo>
                <a:lnTo>
                  <a:pt x="17819" y="4974"/>
                </a:lnTo>
                <a:lnTo>
                  <a:pt x="17819" y="5590"/>
                </a:lnTo>
                <a:lnTo>
                  <a:pt x="17819" y="5591"/>
                </a:lnTo>
                <a:lnTo>
                  <a:pt x="17819" y="6210"/>
                </a:lnTo>
                <a:lnTo>
                  <a:pt x="17932" y="6207"/>
                </a:lnTo>
                <a:lnTo>
                  <a:pt x="18045" y="6202"/>
                </a:lnTo>
                <a:lnTo>
                  <a:pt x="18045" y="5590"/>
                </a:lnTo>
                <a:lnTo>
                  <a:pt x="18045" y="5582"/>
                </a:lnTo>
                <a:lnTo>
                  <a:pt x="18045" y="4975"/>
                </a:lnTo>
                <a:lnTo>
                  <a:pt x="17932" y="4972"/>
                </a:lnTo>
                <a:lnTo>
                  <a:pt x="17887" y="4971"/>
                </a:lnTo>
                <a:close/>
                <a:moveTo>
                  <a:pt x="19371" y="4971"/>
                </a:moveTo>
                <a:cubicBezTo>
                  <a:pt x="19339" y="4975"/>
                  <a:pt x="19307" y="5040"/>
                  <a:pt x="19297" y="5123"/>
                </a:cubicBezTo>
                <a:cubicBezTo>
                  <a:pt x="19287" y="5203"/>
                  <a:pt x="19262" y="5262"/>
                  <a:pt x="19241" y="5254"/>
                </a:cubicBezTo>
                <a:cubicBezTo>
                  <a:pt x="19214" y="5244"/>
                  <a:pt x="19203" y="5363"/>
                  <a:pt x="19203" y="5651"/>
                </a:cubicBezTo>
                <a:cubicBezTo>
                  <a:pt x="19203" y="5928"/>
                  <a:pt x="19214" y="6051"/>
                  <a:pt x="19237" y="6025"/>
                </a:cubicBezTo>
                <a:cubicBezTo>
                  <a:pt x="19256" y="6004"/>
                  <a:pt x="19279" y="6034"/>
                  <a:pt x="19287" y="6094"/>
                </a:cubicBezTo>
                <a:cubicBezTo>
                  <a:pt x="19296" y="6155"/>
                  <a:pt x="19332" y="6204"/>
                  <a:pt x="19366" y="6204"/>
                </a:cubicBezTo>
                <a:cubicBezTo>
                  <a:pt x="19423" y="6204"/>
                  <a:pt x="19428" y="6155"/>
                  <a:pt x="19428" y="5593"/>
                </a:cubicBezTo>
                <a:lnTo>
                  <a:pt x="19428" y="5583"/>
                </a:lnTo>
                <a:cubicBezTo>
                  <a:pt x="19428" y="5027"/>
                  <a:pt x="19422" y="4964"/>
                  <a:pt x="19371" y="4971"/>
                </a:cubicBezTo>
                <a:close/>
                <a:moveTo>
                  <a:pt x="19059" y="4972"/>
                </a:moveTo>
                <a:cubicBezTo>
                  <a:pt x="19052" y="4974"/>
                  <a:pt x="19047" y="4982"/>
                  <a:pt x="19040" y="4987"/>
                </a:cubicBezTo>
                <a:cubicBezTo>
                  <a:pt x="19017" y="5028"/>
                  <a:pt x="19010" y="5173"/>
                  <a:pt x="19010" y="5590"/>
                </a:cubicBezTo>
                <a:cubicBezTo>
                  <a:pt x="19010" y="6088"/>
                  <a:pt x="19018" y="6202"/>
                  <a:pt x="19055" y="6208"/>
                </a:cubicBezTo>
                <a:cubicBezTo>
                  <a:pt x="19056" y="6208"/>
                  <a:pt x="19058" y="6210"/>
                  <a:pt x="19059" y="6210"/>
                </a:cubicBezTo>
                <a:cubicBezTo>
                  <a:pt x="19065" y="6210"/>
                  <a:pt x="19068" y="6201"/>
                  <a:pt x="19072" y="6196"/>
                </a:cubicBezTo>
                <a:cubicBezTo>
                  <a:pt x="19075" y="6192"/>
                  <a:pt x="19079" y="6192"/>
                  <a:pt x="19082" y="6185"/>
                </a:cubicBezTo>
                <a:cubicBezTo>
                  <a:pt x="19083" y="6181"/>
                  <a:pt x="19084" y="6172"/>
                  <a:pt x="19085" y="6167"/>
                </a:cubicBezTo>
                <a:cubicBezTo>
                  <a:pt x="19088" y="6153"/>
                  <a:pt x="19090" y="6123"/>
                  <a:pt x="19092" y="6102"/>
                </a:cubicBezTo>
                <a:cubicBezTo>
                  <a:pt x="19102" y="6019"/>
                  <a:pt x="19106" y="5880"/>
                  <a:pt x="19106" y="5588"/>
                </a:cubicBezTo>
                <a:cubicBezTo>
                  <a:pt x="19106" y="5586"/>
                  <a:pt x="19106" y="5585"/>
                  <a:pt x="19106" y="5583"/>
                </a:cubicBezTo>
                <a:cubicBezTo>
                  <a:pt x="19106" y="5328"/>
                  <a:pt x="19104" y="5177"/>
                  <a:pt x="19098" y="5086"/>
                </a:cubicBezTo>
                <a:cubicBezTo>
                  <a:pt x="19092" y="5020"/>
                  <a:pt x="19083" y="4994"/>
                  <a:pt x="19071" y="4982"/>
                </a:cubicBezTo>
                <a:cubicBezTo>
                  <a:pt x="19067" y="4979"/>
                  <a:pt x="19064" y="4971"/>
                  <a:pt x="19059" y="4972"/>
                </a:cubicBezTo>
                <a:close/>
                <a:moveTo>
                  <a:pt x="12191" y="4974"/>
                </a:moveTo>
                <a:lnTo>
                  <a:pt x="12191" y="5591"/>
                </a:lnTo>
                <a:lnTo>
                  <a:pt x="12191" y="5594"/>
                </a:lnTo>
                <a:lnTo>
                  <a:pt x="12191" y="6215"/>
                </a:lnTo>
                <a:lnTo>
                  <a:pt x="12762" y="6210"/>
                </a:lnTo>
                <a:cubicBezTo>
                  <a:pt x="13288" y="6205"/>
                  <a:pt x="13334" y="6197"/>
                  <a:pt x="13349" y="6098"/>
                </a:cubicBezTo>
                <a:cubicBezTo>
                  <a:pt x="13371" y="5949"/>
                  <a:pt x="13425" y="5963"/>
                  <a:pt x="13450" y="6124"/>
                </a:cubicBezTo>
                <a:cubicBezTo>
                  <a:pt x="13462" y="6198"/>
                  <a:pt x="13472" y="5960"/>
                  <a:pt x="13474" y="5596"/>
                </a:cubicBezTo>
                <a:cubicBezTo>
                  <a:pt x="13477" y="5076"/>
                  <a:pt x="13469" y="4946"/>
                  <a:pt x="13437" y="4987"/>
                </a:cubicBezTo>
                <a:cubicBezTo>
                  <a:pt x="13411" y="5021"/>
                  <a:pt x="13317" y="5030"/>
                  <a:pt x="13249" y="5018"/>
                </a:cubicBezTo>
                <a:cubicBezTo>
                  <a:pt x="13245" y="5021"/>
                  <a:pt x="13233" y="5020"/>
                  <a:pt x="13230" y="5023"/>
                </a:cubicBezTo>
                <a:cubicBezTo>
                  <a:pt x="13209" y="5047"/>
                  <a:pt x="13185" y="5045"/>
                  <a:pt x="13176" y="5018"/>
                </a:cubicBezTo>
                <a:cubicBezTo>
                  <a:pt x="13174" y="5013"/>
                  <a:pt x="13132" y="5009"/>
                  <a:pt x="13115" y="5004"/>
                </a:cubicBezTo>
                <a:cubicBezTo>
                  <a:pt x="13056" y="4997"/>
                  <a:pt x="12912" y="4988"/>
                  <a:pt x="12681" y="4983"/>
                </a:cubicBezTo>
                <a:lnTo>
                  <a:pt x="12191" y="4974"/>
                </a:lnTo>
                <a:close/>
                <a:moveTo>
                  <a:pt x="11950" y="4977"/>
                </a:moveTo>
                <a:cubicBezTo>
                  <a:pt x="11890" y="4990"/>
                  <a:pt x="11882" y="5036"/>
                  <a:pt x="11869" y="5286"/>
                </a:cubicBezTo>
                <a:lnTo>
                  <a:pt x="11869" y="5590"/>
                </a:lnTo>
                <a:lnTo>
                  <a:pt x="11869" y="6140"/>
                </a:lnTo>
                <a:cubicBezTo>
                  <a:pt x="11892" y="6170"/>
                  <a:pt x="11925" y="6191"/>
                  <a:pt x="11962" y="6200"/>
                </a:cubicBezTo>
                <a:lnTo>
                  <a:pt x="11982" y="6200"/>
                </a:lnTo>
                <a:lnTo>
                  <a:pt x="12094" y="6200"/>
                </a:lnTo>
                <a:lnTo>
                  <a:pt x="12094" y="5590"/>
                </a:lnTo>
                <a:lnTo>
                  <a:pt x="12094" y="4977"/>
                </a:lnTo>
                <a:lnTo>
                  <a:pt x="11982" y="4977"/>
                </a:lnTo>
                <a:lnTo>
                  <a:pt x="11950" y="4977"/>
                </a:lnTo>
                <a:close/>
                <a:moveTo>
                  <a:pt x="18399" y="4977"/>
                </a:moveTo>
                <a:cubicBezTo>
                  <a:pt x="18360" y="4978"/>
                  <a:pt x="18349" y="5094"/>
                  <a:pt x="18341" y="5604"/>
                </a:cubicBezTo>
                <a:cubicBezTo>
                  <a:pt x="18334" y="6091"/>
                  <a:pt x="18338" y="6196"/>
                  <a:pt x="18372" y="6219"/>
                </a:cubicBezTo>
                <a:cubicBezTo>
                  <a:pt x="18383" y="6223"/>
                  <a:pt x="18393" y="6228"/>
                  <a:pt x="18404" y="6226"/>
                </a:cubicBezTo>
                <a:cubicBezTo>
                  <a:pt x="18405" y="6226"/>
                  <a:pt x="18406" y="6226"/>
                  <a:pt x="18406" y="6226"/>
                </a:cubicBezTo>
                <a:cubicBezTo>
                  <a:pt x="18407" y="6226"/>
                  <a:pt x="18407" y="6224"/>
                  <a:pt x="18408" y="6224"/>
                </a:cubicBezTo>
                <a:cubicBezTo>
                  <a:pt x="18417" y="6222"/>
                  <a:pt x="18424" y="6215"/>
                  <a:pt x="18431" y="6208"/>
                </a:cubicBezTo>
                <a:cubicBezTo>
                  <a:pt x="18455" y="6170"/>
                  <a:pt x="18462" y="6059"/>
                  <a:pt x="18469" y="5741"/>
                </a:cubicBezTo>
                <a:cubicBezTo>
                  <a:pt x="18481" y="5162"/>
                  <a:pt x="18464" y="4976"/>
                  <a:pt x="18399" y="4977"/>
                </a:cubicBezTo>
                <a:close/>
                <a:moveTo>
                  <a:pt x="8540" y="4985"/>
                </a:moveTo>
                <a:cubicBezTo>
                  <a:pt x="8519" y="5000"/>
                  <a:pt x="8506" y="5153"/>
                  <a:pt x="8498" y="5332"/>
                </a:cubicBezTo>
                <a:cubicBezTo>
                  <a:pt x="8495" y="5419"/>
                  <a:pt x="8491" y="5479"/>
                  <a:pt x="8491" y="5624"/>
                </a:cubicBezTo>
                <a:cubicBezTo>
                  <a:pt x="8491" y="5815"/>
                  <a:pt x="8495" y="5906"/>
                  <a:pt x="8498" y="5998"/>
                </a:cubicBezTo>
                <a:cubicBezTo>
                  <a:pt x="8506" y="6104"/>
                  <a:pt x="8516" y="6180"/>
                  <a:pt x="8532" y="6191"/>
                </a:cubicBezTo>
                <a:cubicBezTo>
                  <a:pt x="8544" y="6200"/>
                  <a:pt x="8550" y="6203"/>
                  <a:pt x="8559" y="6210"/>
                </a:cubicBezTo>
                <a:cubicBezTo>
                  <a:pt x="8582" y="6165"/>
                  <a:pt x="8588" y="6015"/>
                  <a:pt x="8588" y="5591"/>
                </a:cubicBezTo>
                <a:cubicBezTo>
                  <a:pt x="8588" y="5047"/>
                  <a:pt x="8581" y="4956"/>
                  <a:pt x="8540" y="4985"/>
                </a:cubicBezTo>
                <a:close/>
                <a:moveTo>
                  <a:pt x="18900" y="5154"/>
                </a:moveTo>
                <a:cubicBezTo>
                  <a:pt x="18896" y="5133"/>
                  <a:pt x="18893" y="5262"/>
                  <a:pt x="18893" y="5502"/>
                </a:cubicBezTo>
                <a:cubicBezTo>
                  <a:pt x="18893" y="5823"/>
                  <a:pt x="18898" y="5961"/>
                  <a:pt x="18904" y="5809"/>
                </a:cubicBezTo>
                <a:cubicBezTo>
                  <a:pt x="18911" y="5658"/>
                  <a:pt x="18912" y="5396"/>
                  <a:pt x="18905" y="5227"/>
                </a:cubicBezTo>
                <a:cubicBezTo>
                  <a:pt x="18904" y="5185"/>
                  <a:pt x="18901" y="5162"/>
                  <a:pt x="18900" y="5154"/>
                </a:cubicBezTo>
                <a:close/>
                <a:moveTo>
                  <a:pt x="1069" y="5958"/>
                </a:moveTo>
                <a:cubicBezTo>
                  <a:pt x="1060" y="5951"/>
                  <a:pt x="1051" y="5951"/>
                  <a:pt x="1042" y="5960"/>
                </a:cubicBezTo>
                <a:cubicBezTo>
                  <a:pt x="1032" y="5968"/>
                  <a:pt x="1021" y="5986"/>
                  <a:pt x="1007" y="6007"/>
                </a:cubicBezTo>
                <a:lnTo>
                  <a:pt x="1007" y="6007"/>
                </a:lnTo>
                <a:lnTo>
                  <a:pt x="981" y="6044"/>
                </a:lnTo>
                <a:cubicBezTo>
                  <a:pt x="932" y="6113"/>
                  <a:pt x="871" y="6172"/>
                  <a:pt x="846" y="6172"/>
                </a:cubicBezTo>
                <a:cubicBezTo>
                  <a:pt x="842" y="6172"/>
                  <a:pt x="840" y="6175"/>
                  <a:pt x="837" y="6177"/>
                </a:cubicBezTo>
                <a:cubicBezTo>
                  <a:pt x="819" y="6205"/>
                  <a:pt x="812" y="6280"/>
                  <a:pt x="809" y="6370"/>
                </a:cubicBezTo>
                <a:cubicBezTo>
                  <a:pt x="809" y="6400"/>
                  <a:pt x="807" y="6412"/>
                  <a:pt x="809" y="6452"/>
                </a:cubicBezTo>
                <a:cubicBezTo>
                  <a:pt x="819" y="6703"/>
                  <a:pt x="809" y="6752"/>
                  <a:pt x="718" y="6917"/>
                </a:cubicBezTo>
                <a:cubicBezTo>
                  <a:pt x="715" y="6922"/>
                  <a:pt x="714" y="6924"/>
                  <a:pt x="711" y="6928"/>
                </a:cubicBezTo>
                <a:cubicBezTo>
                  <a:pt x="710" y="6930"/>
                  <a:pt x="711" y="6930"/>
                  <a:pt x="710" y="6931"/>
                </a:cubicBezTo>
                <a:cubicBezTo>
                  <a:pt x="690" y="6968"/>
                  <a:pt x="671" y="7001"/>
                  <a:pt x="654" y="7023"/>
                </a:cubicBezTo>
                <a:cubicBezTo>
                  <a:pt x="654" y="7024"/>
                  <a:pt x="654" y="7024"/>
                  <a:pt x="653" y="7025"/>
                </a:cubicBezTo>
                <a:cubicBezTo>
                  <a:pt x="642" y="7039"/>
                  <a:pt x="629" y="7045"/>
                  <a:pt x="617" y="7055"/>
                </a:cubicBezTo>
                <a:cubicBezTo>
                  <a:pt x="607" y="7062"/>
                  <a:pt x="598" y="7074"/>
                  <a:pt x="587" y="7079"/>
                </a:cubicBezTo>
                <a:cubicBezTo>
                  <a:pt x="535" y="7101"/>
                  <a:pt x="457" y="7102"/>
                  <a:pt x="308" y="7102"/>
                </a:cubicBezTo>
                <a:lnTo>
                  <a:pt x="0" y="7102"/>
                </a:lnTo>
                <a:lnTo>
                  <a:pt x="0" y="7278"/>
                </a:lnTo>
                <a:lnTo>
                  <a:pt x="320" y="7278"/>
                </a:lnTo>
                <a:cubicBezTo>
                  <a:pt x="502" y="7278"/>
                  <a:pt x="648" y="7252"/>
                  <a:pt x="659" y="7218"/>
                </a:cubicBezTo>
                <a:cubicBezTo>
                  <a:pt x="707" y="7079"/>
                  <a:pt x="735" y="7249"/>
                  <a:pt x="720" y="7585"/>
                </a:cubicBezTo>
                <a:cubicBezTo>
                  <a:pt x="711" y="7784"/>
                  <a:pt x="699" y="8052"/>
                  <a:pt x="694" y="8179"/>
                </a:cubicBezTo>
                <a:cubicBezTo>
                  <a:pt x="688" y="8305"/>
                  <a:pt x="667" y="8419"/>
                  <a:pt x="646" y="8432"/>
                </a:cubicBezTo>
                <a:cubicBezTo>
                  <a:pt x="618" y="8449"/>
                  <a:pt x="617" y="8473"/>
                  <a:pt x="645" y="8535"/>
                </a:cubicBezTo>
                <a:cubicBezTo>
                  <a:pt x="703" y="8661"/>
                  <a:pt x="656" y="8808"/>
                  <a:pt x="574" y="8761"/>
                </a:cubicBezTo>
                <a:cubicBezTo>
                  <a:pt x="521" y="8730"/>
                  <a:pt x="510" y="8739"/>
                  <a:pt x="524" y="8805"/>
                </a:cubicBezTo>
                <a:cubicBezTo>
                  <a:pt x="534" y="8853"/>
                  <a:pt x="514" y="8976"/>
                  <a:pt x="479" y="9077"/>
                </a:cubicBezTo>
                <a:cubicBezTo>
                  <a:pt x="445" y="9179"/>
                  <a:pt x="412" y="9333"/>
                  <a:pt x="406" y="9419"/>
                </a:cubicBezTo>
                <a:cubicBezTo>
                  <a:pt x="400" y="9506"/>
                  <a:pt x="384" y="9623"/>
                  <a:pt x="371" y="9679"/>
                </a:cubicBezTo>
                <a:cubicBezTo>
                  <a:pt x="358" y="9735"/>
                  <a:pt x="356" y="9821"/>
                  <a:pt x="366" y="9869"/>
                </a:cubicBezTo>
                <a:cubicBezTo>
                  <a:pt x="377" y="9923"/>
                  <a:pt x="333" y="10049"/>
                  <a:pt x="247" y="10203"/>
                </a:cubicBezTo>
                <a:cubicBezTo>
                  <a:pt x="7" y="10633"/>
                  <a:pt x="-1" y="10489"/>
                  <a:pt x="0" y="14672"/>
                </a:cubicBezTo>
                <a:lnTo>
                  <a:pt x="1765" y="14672"/>
                </a:lnTo>
                <a:cubicBezTo>
                  <a:pt x="2735" y="14672"/>
                  <a:pt x="3537" y="14688"/>
                  <a:pt x="3549" y="14710"/>
                </a:cubicBezTo>
                <a:cubicBezTo>
                  <a:pt x="3561" y="14731"/>
                  <a:pt x="3509" y="14856"/>
                  <a:pt x="3434" y="14987"/>
                </a:cubicBezTo>
                <a:cubicBezTo>
                  <a:pt x="3358" y="15117"/>
                  <a:pt x="3224" y="15421"/>
                  <a:pt x="3134" y="15661"/>
                </a:cubicBezTo>
                <a:cubicBezTo>
                  <a:pt x="2941" y="16176"/>
                  <a:pt x="2811" y="16328"/>
                  <a:pt x="2509" y="16389"/>
                </a:cubicBezTo>
                <a:cubicBezTo>
                  <a:pt x="2167" y="16458"/>
                  <a:pt x="1411" y="17180"/>
                  <a:pt x="1230" y="17609"/>
                </a:cubicBezTo>
                <a:cubicBezTo>
                  <a:pt x="1119" y="17874"/>
                  <a:pt x="1103" y="17983"/>
                  <a:pt x="1163" y="18092"/>
                </a:cubicBezTo>
                <a:cubicBezTo>
                  <a:pt x="1191" y="18143"/>
                  <a:pt x="1109" y="18323"/>
                  <a:pt x="819" y="18837"/>
                </a:cubicBezTo>
                <a:cubicBezTo>
                  <a:pt x="610" y="19209"/>
                  <a:pt x="379" y="19587"/>
                  <a:pt x="305" y="19679"/>
                </a:cubicBezTo>
                <a:cubicBezTo>
                  <a:pt x="232" y="19770"/>
                  <a:pt x="134" y="19937"/>
                  <a:pt x="87" y="20049"/>
                </a:cubicBezTo>
                <a:cubicBezTo>
                  <a:pt x="5" y="20243"/>
                  <a:pt x="0" y="20287"/>
                  <a:pt x="0" y="20927"/>
                </a:cubicBezTo>
                <a:lnTo>
                  <a:pt x="0" y="21600"/>
                </a:lnTo>
                <a:lnTo>
                  <a:pt x="1848" y="21600"/>
                </a:lnTo>
                <a:lnTo>
                  <a:pt x="3697" y="21600"/>
                </a:lnTo>
                <a:lnTo>
                  <a:pt x="3747" y="21426"/>
                </a:lnTo>
                <a:cubicBezTo>
                  <a:pt x="3808" y="21213"/>
                  <a:pt x="4075" y="20736"/>
                  <a:pt x="4344" y="20361"/>
                </a:cubicBezTo>
                <a:cubicBezTo>
                  <a:pt x="4406" y="20274"/>
                  <a:pt x="4466" y="20178"/>
                  <a:pt x="4522" y="20081"/>
                </a:cubicBezTo>
                <a:cubicBezTo>
                  <a:pt x="4523" y="20079"/>
                  <a:pt x="4525" y="20079"/>
                  <a:pt x="4526" y="20078"/>
                </a:cubicBezTo>
                <a:cubicBezTo>
                  <a:pt x="4532" y="20067"/>
                  <a:pt x="4536" y="20056"/>
                  <a:pt x="4541" y="20046"/>
                </a:cubicBezTo>
                <a:cubicBezTo>
                  <a:pt x="4588" y="19963"/>
                  <a:pt x="4632" y="19880"/>
                  <a:pt x="4670" y="19799"/>
                </a:cubicBezTo>
                <a:cubicBezTo>
                  <a:pt x="4684" y="19768"/>
                  <a:pt x="4695" y="19739"/>
                  <a:pt x="4707" y="19709"/>
                </a:cubicBezTo>
                <a:cubicBezTo>
                  <a:pt x="4730" y="19656"/>
                  <a:pt x="4751" y="19606"/>
                  <a:pt x="4767" y="19559"/>
                </a:cubicBezTo>
                <a:cubicBezTo>
                  <a:pt x="4787" y="19497"/>
                  <a:pt x="4803" y="19441"/>
                  <a:pt x="4809" y="19397"/>
                </a:cubicBezTo>
                <a:cubicBezTo>
                  <a:pt x="4809" y="19394"/>
                  <a:pt x="4810" y="19390"/>
                  <a:pt x="4811" y="19388"/>
                </a:cubicBezTo>
                <a:cubicBezTo>
                  <a:pt x="4811" y="19385"/>
                  <a:pt x="4811" y="19381"/>
                  <a:pt x="4812" y="19378"/>
                </a:cubicBezTo>
                <a:cubicBezTo>
                  <a:pt x="4821" y="19294"/>
                  <a:pt x="4837" y="19207"/>
                  <a:pt x="4851" y="19122"/>
                </a:cubicBezTo>
                <a:cubicBezTo>
                  <a:pt x="4859" y="19063"/>
                  <a:pt x="4862" y="19012"/>
                  <a:pt x="4874" y="18960"/>
                </a:cubicBezTo>
                <a:cubicBezTo>
                  <a:pt x="4881" y="18930"/>
                  <a:pt x="4889" y="18917"/>
                  <a:pt x="4896" y="18894"/>
                </a:cubicBezTo>
                <a:cubicBezTo>
                  <a:pt x="4908" y="18846"/>
                  <a:pt x="4921" y="18781"/>
                  <a:pt x="4930" y="18761"/>
                </a:cubicBezTo>
                <a:cubicBezTo>
                  <a:pt x="4947" y="18721"/>
                  <a:pt x="4995" y="18688"/>
                  <a:pt x="5034" y="18688"/>
                </a:cubicBezTo>
                <a:cubicBezTo>
                  <a:pt x="5050" y="18688"/>
                  <a:pt x="5071" y="18675"/>
                  <a:pt x="5092" y="18661"/>
                </a:cubicBezTo>
                <a:cubicBezTo>
                  <a:pt x="5100" y="18656"/>
                  <a:pt x="5108" y="18652"/>
                  <a:pt x="5116" y="18647"/>
                </a:cubicBezTo>
                <a:cubicBezTo>
                  <a:pt x="5141" y="18627"/>
                  <a:pt x="5167" y="18602"/>
                  <a:pt x="5187" y="18573"/>
                </a:cubicBezTo>
                <a:cubicBezTo>
                  <a:pt x="5232" y="18509"/>
                  <a:pt x="5282" y="18455"/>
                  <a:pt x="5297" y="18454"/>
                </a:cubicBezTo>
                <a:cubicBezTo>
                  <a:pt x="5299" y="18454"/>
                  <a:pt x="5301" y="18450"/>
                  <a:pt x="5303" y="18449"/>
                </a:cubicBezTo>
                <a:cubicBezTo>
                  <a:pt x="5314" y="18439"/>
                  <a:pt x="5315" y="18430"/>
                  <a:pt x="5326" y="18421"/>
                </a:cubicBezTo>
                <a:cubicBezTo>
                  <a:pt x="5355" y="18396"/>
                  <a:pt x="5379" y="18364"/>
                  <a:pt x="5403" y="18329"/>
                </a:cubicBezTo>
                <a:cubicBezTo>
                  <a:pt x="5472" y="18193"/>
                  <a:pt x="5533" y="17971"/>
                  <a:pt x="5533" y="17789"/>
                </a:cubicBezTo>
                <a:cubicBezTo>
                  <a:pt x="5533" y="17715"/>
                  <a:pt x="5554" y="17622"/>
                  <a:pt x="5581" y="17582"/>
                </a:cubicBezTo>
                <a:cubicBezTo>
                  <a:pt x="5586" y="17574"/>
                  <a:pt x="5589" y="17557"/>
                  <a:pt x="5594" y="17546"/>
                </a:cubicBezTo>
                <a:cubicBezTo>
                  <a:pt x="5610" y="17499"/>
                  <a:pt x="5618" y="17413"/>
                  <a:pt x="5624" y="17305"/>
                </a:cubicBezTo>
                <a:cubicBezTo>
                  <a:pt x="5621" y="17234"/>
                  <a:pt x="5612" y="17166"/>
                  <a:pt x="5591" y="17128"/>
                </a:cubicBezTo>
                <a:cubicBezTo>
                  <a:pt x="5561" y="17074"/>
                  <a:pt x="5560" y="17043"/>
                  <a:pt x="5590" y="16990"/>
                </a:cubicBezTo>
                <a:cubicBezTo>
                  <a:pt x="5619" y="16937"/>
                  <a:pt x="5601" y="16878"/>
                  <a:pt x="5513" y="16735"/>
                </a:cubicBezTo>
                <a:cubicBezTo>
                  <a:pt x="5448" y="16632"/>
                  <a:pt x="5411" y="16533"/>
                  <a:pt x="5429" y="16512"/>
                </a:cubicBezTo>
                <a:cubicBezTo>
                  <a:pt x="5476" y="16460"/>
                  <a:pt x="5438" y="16245"/>
                  <a:pt x="5388" y="16280"/>
                </a:cubicBezTo>
                <a:cubicBezTo>
                  <a:pt x="5263" y="16366"/>
                  <a:pt x="5319" y="15965"/>
                  <a:pt x="5449" y="15840"/>
                </a:cubicBezTo>
                <a:cubicBezTo>
                  <a:pt x="5505" y="15785"/>
                  <a:pt x="5524" y="15729"/>
                  <a:pt x="5514" y="15661"/>
                </a:cubicBezTo>
                <a:cubicBezTo>
                  <a:pt x="5515" y="15652"/>
                  <a:pt x="5514" y="15642"/>
                  <a:pt x="5514" y="15632"/>
                </a:cubicBezTo>
                <a:cubicBezTo>
                  <a:pt x="5505" y="15566"/>
                  <a:pt x="5496" y="15402"/>
                  <a:pt x="5496" y="15241"/>
                </a:cubicBezTo>
                <a:cubicBezTo>
                  <a:pt x="5496" y="15157"/>
                  <a:pt x="5490" y="15066"/>
                  <a:pt x="5482" y="14987"/>
                </a:cubicBezTo>
                <a:cubicBezTo>
                  <a:pt x="5474" y="14908"/>
                  <a:pt x="5463" y="14841"/>
                  <a:pt x="5451" y="14806"/>
                </a:cubicBezTo>
                <a:cubicBezTo>
                  <a:pt x="5443" y="14784"/>
                  <a:pt x="5439" y="14764"/>
                  <a:pt x="5435" y="14743"/>
                </a:cubicBezTo>
                <a:cubicBezTo>
                  <a:pt x="5432" y="14731"/>
                  <a:pt x="5429" y="14720"/>
                  <a:pt x="5427" y="14710"/>
                </a:cubicBezTo>
                <a:cubicBezTo>
                  <a:pt x="5426" y="14705"/>
                  <a:pt x="5427" y="14703"/>
                  <a:pt x="5427" y="14699"/>
                </a:cubicBezTo>
                <a:cubicBezTo>
                  <a:pt x="5425" y="14678"/>
                  <a:pt x="5422" y="14658"/>
                  <a:pt x="5426" y="14651"/>
                </a:cubicBezTo>
                <a:cubicBezTo>
                  <a:pt x="5426" y="14651"/>
                  <a:pt x="5432" y="14651"/>
                  <a:pt x="5432" y="14651"/>
                </a:cubicBezTo>
                <a:cubicBezTo>
                  <a:pt x="5433" y="14650"/>
                  <a:pt x="5432" y="14648"/>
                  <a:pt x="5432" y="14648"/>
                </a:cubicBezTo>
                <a:cubicBezTo>
                  <a:pt x="5445" y="14634"/>
                  <a:pt x="6693" y="14625"/>
                  <a:pt x="7957" y="14619"/>
                </a:cubicBezTo>
                <a:cubicBezTo>
                  <a:pt x="8202" y="14618"/>
                  <a:pt x="8176" y="14612"/>
                  <a:pt x="8440" y="14612"/>
                </a:cubicBezTo>
                <a:cubicBezTo>
                  <a:pt x="9607" y="14609"/>
                  <a:pt x="10118" y="14603"/>
                  <a:pt x="10654" y="14596"/>
                </a:cubicBezTo>
                <a:cubicBezTo>
                  <a:pt x="10662" y="14596"/>
                  <a:pt x="10659" y="14596"/>
                  <a:pt x="10667" y="14596"/>
                </a:cubicBezTo>
                <a:cubicBezTo>
                  <a:pt x="11211" y="14586"/>
                  <a:pt x="11565" y="14574"/>
                  <a:pt x="11576" y="14561"/>
                </a:cubicBezTo>
                <a:cubicBezTo>
                  <a:pt x="11597" y="14537"/>
                  <a:pt x="11581" y="14514"/>
                  <a:pt x="11547" y="14494"/>
                </a:cubicBezTo>
                <a:cubicBezTo>
                  <a:pt x="11161" y="14463"/>
                  <a:pt x="10225" y="14448"/>
                  <a:pt x="8417" y="14444"/>
                </a:cubicBezTo>
                <a:cubicBezTo>
                  <a:pt x="8172" y="14443"/>
                  <a:pt x="8161" y="14441"/>
                  <a:pt x="7950" y="14441"/>
                </a:cubicBezTo>
                <a:cubicBezTo>
                  <a:pt x="6508" y="14443"/>
                  <a:pt x="5149" y="14455"/>
                  <a:pt x="5136" y="14479"/>
                </a:cubicBezTo>
                <a:cubicBezTo>
                  <a:pt x="5124" y="14501"/>
                  <a:pt x="5045" y="14517"/>
                  <a:pt x="4962" y="14513"/>
                </a:cubicBezTo>
                <a:cubicBezTo>
                  <a:pt x="4841" y="14508"/>
                  <a:pt x="4798" y="14475"/>
                  <a:pt x="4746" y="14358"/>
                </a:cubicBezTo>
                <a:cubicBezTo>
                  <a:pt x="4686" y="14223"/>
                  <a:pt x="4664" y="14215"/>
                  <a:pt x="4466" y="14235"/>
                </a:cubicBezTo>
                <a:cubicBezTo>
                  <a:pt x="4348" y="14247"/>
                  <a:pt x="4197" y="14303"/>
                  <a:pt x="4129" y="14361"/>
                </a:cubicBezTo>
                <a:cubicBezTo>
                  <a:pt x="4027" y="14448"/>
                  <a:pt x="3951" y="14463"/>
                  <a:pt x="3699" y="14439"/>
                </a:cubicBezTo>
                <a:cubicBezTo>
                  <a:pt x="3598" y="14429"/>
                  <a:pt x="3529" y="14424"/>
                  <a:pt x="3482" y="14407"/>
                </a:cubicBezTo>
                <a:lnTo>
                  <a:pt x="3393" y="14409"/>
                </a:lnTo>
                <a:lnTo>
                  <a:pt x="3399" y="14290"/>
                </a:lnTo>
                <a:cubicBezTo>
                  <a:pt x="3395" y="14258"/>
                  <a:pt x="3395" y="14216"/>
                  <a:pt x="3401" y="14165"/>
                </a:cubicBezTo>
                <a:cubicBezTo>
                  <a:pt x="3405" y="14071"/>
                  <a:pt x="3416" y="13953"/>
                  <a:pt x="3434" y="13773"/>
                </a:cubicBezTo>
                <a:cubicBezTo>
                  <a:pt x="3438" y="13713"/>
                  <a:pt x="3439" y="13690"/>
                  <a:pt x="3444" y="13626"/>
                </a:cubicBezTo>
                <a:cubicBezTo>
                  <a:pt x="3446" y="13597"/>
                  <a:pt x="3449" y="13565"/>
                  <a:pt x="3451" y="13534"/>
                </a:cubicBezTo>
                <a:cubicBezTo>
                  <a:pt x="3454" y="13500"/>
                  <a:pt x="3454" y="13476"/>
                  <a:pt x="3456" y="13444"/>
                </a:cubicBezTo>
                <a:cubicBezTo>
                  <a:pt x="3459" y="13403"/>
                  <a:pt x="3461" y="13365"/>
                  <a:pt x="3463" y="13327"/>
                </a:cubicBezTo>
                <a:cubicBezTo>
                  <a:pt x="3470" y="13183"/>
                  <a:pt x="3474" y="13035"/>
                  <a:pt x="3474" y="12918"/>
                </a:cubicBezTo>
                <a:cubicBezTo>
                  <a:pt x="3474" y="12773"/>
                  <a:pt x="3470" y="12688"/>
                  <a:pt x="3463" y="12603"/>
                </a:cubicBezTo>
                <a:cubicBezTo>
                  <a:pt x="3451" y="12480"/>
                  <a:pt x="3432" y="12371"/>
                  <a:pt x="3404" y="12285"/>
                </a:cubicBezTo>
                <a:cubicBezTo>
                  <a:pt x="3403" y="12283"/>
                  <a:pt x="3402" y="12280"/>
                  <a:pt x="3401" y="12277"/>
                </a:cubicBezTo>
                <a:cubicBezTo>
                  <a:pt x="3336" y="12101"/>
                  <a:pt x="3331" y="12044"/>
                  <a:pt x="3357" y="11746"/>
                </a:cubicBezTo>
                <a:cubicBezTo>
                  <a:pt x="3364" y="11661"/>
                  <a:pt x="3364" y="11585"/>
                  <a:pt x="3365" y="11507"/>
                </a:cubicBezTo>
                <a:cubicBezTo>
                  <a:pt x="3364" y="11478"/>
                  <a:pt x="3365" y="11448"/>
                  <a:pt x="3365" y="11420"/>
                </a:cubicBezTo>
                <a:cubicBezTo>
                  <a:pt x="3365" y="11405"/>
                  <a:pt x="3366" y="11391"/>
                  <a:pt x="3365" y="11377"/>
                </a:cubicBezTo>
                <a:cubicBezTo>
                  <a:pt x="3365" y="11376"/>
                  <a:pt x="3365" y="11376"/>
                  <a:pt x="3365" y="11375"/>
                </a:cubicBezTo>
                <a:cubicBezTo>
                  <a:pt x="3363" y="11324"/>
                  <a:pt x="3356" y="11272"/>
                  <a:pt x="3352" y="11220"/>
                </a:cubicBezTo>
                <a:cubicBezTo>
                  <a:pt x="3347" y="11154"/>
                  <a:pt x="3345" y="11095"/>
                  <a:pt x="3336" y="11018"/>
                </a:cubicBezTo>
                <a:cubicBezTo>
                  <a:pt x="3335" y="11011"/>
                  <a:pt x="3335" y="11009"/>
                  <a:pt x="3334" y="11003"/>
                </a:cubicBezTo>
                <a:cubicBezTo>
                  <a:pt x="3315" y="10858"/>
                  <a:pt x="3308" y="10760"/>
                  <a:pt x="3306" y="10663"/>
                </a:cubicBezTo>
                <a:cubicBezTo>
                  <a:pt x="3306" y="10655"/>
                  <a:pt x="3303" y="10643"/>
                  <a:pt x="3303" y="10635"/>
                </a:cubicBezTo>
                <a:cubicBezTo>
                  <a:pt x="3303" y="10582"/>
                  <a:pt x="3310" y="10512"/>
                  <a:pt x="3314" y="10454"/>
                </a:cubicBezTo>
                <a:cubicBezTo>
                  <a:pt x="3318" y="10397"/>
                  <a:pt x="3317" y="10348"/>
                  <a:pt x="3325" y="10275"/>
                </a:cubicBezTo>
                <a:cubicBezTo>
                  <a:pt x="3371" y="9865"/>
                  <a:pt x="3320" y="9010"/>
                  <a:pt x="3231" y="8687"/>
                </a:cubicBezTo>
                <a:cubicBezTo>
                  <a:pt x="3223" y="8658"/>
                  <a:pt x="3217" y="8609"/>
                  <a:pt x="3210" y="8568"/>
                </a:cubicBezTo>
                <a:cubicBezTo>
                  <a:pt x="3187" y="8471"/>
                  <a:pt x="3174" y="8385"/>
                  <a:pt x="3181" y="8311"/>
                </a:cubicBezTo>
                <a:cubicBezTo>
                  <a:pt x="3178" y="8272"/>
                  <a:pt x="3173" y="8230"/>
                  <a:pt x="3172" y="8194"/>
                </a:cubicBezTo>
                <a:cubicBezTo>
                  <a:pt x="3170" y="8087"/>
                  <a:pt x="3174" y="8040"/>
                  <a:pt x="3179" y="7992"/>
                </a:cubicBezTo>
                <a:cubicBezTo>
                  <a:pt x="3166" y="7961"/>
                  <a:pt x="3174" y="7934"/>
                  <a:pt x="3195" y="7905"/>
                </a:cubicBezTo>
                <a:cubicBezTo>
                  <a:pt x="3208" y="7878"/>
                  <a:pt x="3226" y="7858"/>
                  <a:pt x="3258" y="7837"/>
                </a:cubicBezTo>
                <a:cubicBezTo>
                  <a:pt x="3329" y="7788"/>
                  <a:pt x="3345" y="7746"/>
                  <a:pt x="3331" y="7647"/>
                </a:cubicBezTo>
                <a:cubicBezTo>
                  <a:pt x="3330" y="7639"/>
                  <a:pt x="3331" y="7632"/>
                  <a:pt x="3330" y="7625"/>
                </a:cubicBezTo>
                <a:cubicBezTo>
                  <a:pt x="3304" y="7554"/>
                  <a:pt x="3325" y="7509"/>
                  <a:pt x="3427" y="7400"/>
                </a:cubicBezTo>
                <a:lnTo>
                  <a:pt x="3463" y="7362"/>
                </a:lnTo>
                <a:lnTo>
                  <a:pt x="3469" y="7335"/>
                </a:lnTo>
                <a:lnTo>
                  <a:pt x="3488" y="7335"/>
                </a:lnTo>
                <a:lnTo>
                  <a:pt x="3542" y="7278"/>
                </a:lnTo>
                <a:lnTo>
                  <a:pt x="6712" y="7278"/>
                </a:lnTo>
                <a:cubicBezTo>
                  <a:pt x="7215" y="7278"/>
                  <a:pt x="7491" y="7277"/>
                  <a:pt x="7886" y="7276"/>
                </a:cubicBezTo>
                <a:cubicBezTo>
                  <a:pt x="10255" y="7274"/>
                  <a:pt x="11584" y="7256"/>
                  <a:pt x="11596" y="7220"/>
                </a:cubicBezTo>
                <a:cubicBezTo>
                  <a:pt x="11602" y="7202"/>
                  <a:pt x="11578" y="7186"/>
                  <a:pt x="11530" y="7175"/>
                </a:cubicBezTo>
                <a:cubicBezTo>
                  <a:pt x="11463" y="7167"/>
                  <a:pt x="11384" y="7162"/>
                  <a:pt x="11267" y="7155"/>
                </a:cubicBezTo>
                <a:cubicBezTo>
                  <a:pt x="11238" y="7153"/>
                  <a:pt x="11162" y="7150"/>
                  <a:pt x="11129" y="7148"/>
                </a:cubicBezTo>
                <a:cubicBezTo>
                  <a:pt x="10033" y="7121"/>
                  <a:pt x="9529" y="7100"/>
                  <a:pt x="9122" y="7079"/>
                </a:cubicBezTo>
                <a:cubicBezTo>
                  <a:pt x="8958" y="7074"/>
                  <a:pt x="8460" y="7073"/>
                  <a:pt x="8455" y="7068"/>
                </a:cubicBezTo>
                <a:cubicBezTo>
                  <a:pt x="8449" y="7061"/>
                  <a:pt x="8450" y="7050"/>
                  <a:pt x="8449" y="7041"/>
                </a:cubicBezTo>
                <a:cubicBezTo>
                  <a:pt x="8449" y="7040"/>
                  <a:pt x="8448" y="7041"/>
                  <a:pt x="8448" y="7041"/>
                </a:cubicBezTo>
                <a:cubicBezTo>
                  <a:pt x="8382" y="7030"/>
                  <a:pt x="8347" y="7019"/>
                  <a:pt x="8347" y="7006"/>
                </a:cubicBezTo>
                <a:cubicBezTo>
                  <a:pt x="8347" y="6969"/>
                  <a:pt x="8337" y="6919"/>
                  <a:pt x="8324" y="6895"/>
                </a:cubicBezTo>
                <a:cubicBezTo>
                  <a:pt x="8311" y="6872"/>
                  <a:pt x="8309" y="6787"/>
                  <a:pt x="8320" y="6707"/>
                </a:cubicBezTo>
                <a:cubicBezTo>
                  <a:pt x="8338" y="6579"/>
                  <a:pt x="8332" y="6564"/>
                  <a:pt x="8272" y="6593"/>
                </a:cubicBezTo>
                <a:cubicBezTo>
                  <a:pt x="8229" y="6613"/>
                  <a:pt x="8192" y="6594"/>
                  <a:pt x="8176" y="6541"/>
                </a:cubicBezTo>
                <a:cubicBezTo>
                  <a:pt x="8154" y="6471"/>
                  <a:pt x="8143" y="6469"/>
                  <a:pt x="8116" y="6531"/>
                </a:cubicBezTo>
                <a:cubicBezTo>
                  <a:pt x="8097" y="6573"/>
                  <a:pt x="8075" y="6666"/>
                  <a:pt x="8066" y="6738"/>
                </a:cubicBezTo>
                <a:cubicBezTo>
                  <a:pt x="8058" y="6792"/>
                  <a:pt x="8057" y="6825"/>
                  <a:pt x="8066" y="6844"/>
                </a:cubicBezTo>
                <a:cubicBezTo>
                  <a:pt x="8074" y="6864"/>
                  <a:pt x="8091" y="6870"/>
                  <a:pt x="8121" y="6870"/>
                </a:cubicBezTo>
                <a:cubicBezTo>
                  <a:pt x="8198" y="6870"/>
                  <a:pt x="8281" y="6999"/>
                  <a:pt x="8246" y="7063"/>
                </a:cubicBezTo>
                <a:cubicBezTo>
                  <a:pt x="8234" y="7083"/>
                  <a:pt x="7163" y="7102"/>
                  <a:pt x="5866" y="7102"/>
                </a:cubicBezTo>
                <a:lnTo>
                  <a:pt x="3511" y="7102"/>
                </a:lnTo>
                <a:lnTo>
                  <a:pt x="3508" y="7102"/>
                </a:lnTo>
                <a:lnTo>
                  <a:pt x="3461" y="6987"/>
                </a:lnTo>
                <a:lnTo>
                  <a:pt x="3436" y="6930"/>
                </a:lnTo>
                <a:cubicBezTo>
                  <a:pt x="3365" y="6765"/>
                  <a:pt x="3349" y="6756"/>
                  <a:pt x="3104" y="6750"/>
                </a:cubicBezTo>
                <a:cubicBezTo>
                  <a:pt x="3038" y="6748"/>
                  <a:pt x="2960" y="6754"/>
                  <a:pt x="2885" y="6762"/>
                </a:cubicBezTo>
                <a:cubicBezTo>
                  <a:pt x="2835" y="6770"/>
                  <a:pt x="2782" y="6777"/>
                  <a:pt x="2698" y="6800"/>
                </a:cubicBezTo>
                <a:cubicBezTo>
                  <a:pt x="2628" y="6820"/>
                  <a:pt x="2552" y="6830"/>
                  <a:pt x="2472" y="6830"/>
                </a:cubicBezTo>
                <a:cubicBezTo>
                  <a:pt x="2468" y="6830"/>
                  <a:pt x="2463" y="6829"/>
                  <a:pt x="2459" y="6829"/>
                </a:cubicBezTo>
                <a:cubicBezTo>
                  <a:pt x="2382" y="6828"/>
                  <a:pt x="2301" y="6818"/>
                  <a:pt x="2216" y="6800"/>
                </a:cubicBezTo>
                <a:cubicBezTo>
                  <a:pt x="2067" y="6769"/>
                  <a:pt x="1833" y="6741"/>
                  <a:pt x="1695" y="6738"/>
                </a:cubicBezTo>
                <a:lnTo>
                  <a:pt x="1445" y="6734"/>
                </a:lnTo>
                <a:lnTo>
                  <a:pt x="1326" y="6495"/>
                </a:lnTo>
                <a:cubicBezTo>
                  <a:pt x="1325" y="6493"/>
                  <a:pt x="1325" y="6493"/>
                  <a:pt x="1324" y="6492"/>
                </a:cubicBezTo>
                <a:cubicBezTo>
                  <a:pt x="1286" y="6419"/>
                  <a:pt x="1239" y="6317"/>
                  <a:pt x="1183" y="6186"/>
                </a:cubicBezTo>
                <a:cubicBezTo>
                  <a:pt x="1170" y="6157"/>
                  <a:pt x="1149" y="6115"/>
                  <a:pt x="1140" y="6093"/>
                </a:cubicBezTo>
                <a:cubicBezTo>
                  <a:pt x="1139" y="6090"/>
                  <a:pt x="1139" y="6090"/>
                  <a:pt x="1138" y="6088"/>
                </a:cubicBezTo>
                <a:cubicBezTo>
                  <a:pt x="1109" y="6023"/>
                  <a:pt x="1085" y="5970"/>
                  <a:pt x="1069" y="5958"/>
                </a:cubicBezTo>
                <a:close/>
                <a:moveTo>
                  <a:pt x="10240" y="6438"/>
                </a:moveTo>
                <a:cubicBezTo>
                  <a:pt x="10225" y="6444"/>
                  <a:pt x="10210" y="6462"/>
                  <a:pt x="10195" y="6493"/>
                </a:cubicBezTo>
                <a:cubicBezTo>
                  <a:pt x="10168" y="6554"/>
                  <a:pt x="10148" y="6554"/>
                  <a:pt x="10110" y="6511"/>
                </a:cubicBezTo>
                <a:cubicBezTo>
                  <a:pt x="10103" y="6504"/>
                  <a:pt x="10101" y="6503"/>
                  <a:pt x="10092" y="6493"/>
                </a:cubicBezTo>
                <a:cubicBezTo>
                  <a:pt x="10091" y="6492"/>
                  <a:pt x="10090" y="6493"/>
                  <a:pt x="10089" y="6492"/>
                </a:cubicBezTo>
                <a:cubicBezTo>
                  <a:pt x="10068" y="6467"/>
                  <a:pt x="10047" y="6452"/>
                  <a:pt x="10027" y="6446"/>
                </a:cubicBezTo>
                <a:cubicBezTo>
                  <a:pt x="10025" y="6445"/>
                  <a:pt x="10023" y="6448"/>
                  <a:pt x="10021" y="6447"/>
                </a:cubicBezTo>
                <a:cubicBezTo>
                  <a:pt x="10004" y="6443"/>
                  <a:pt x="9987" y="6444"/>
                  <a:pt x="9976" y="6457"/>
                </a:cubicBezTo>
                <a:cubicBezTo>
                  <a:pt x="9960" y="6475"/>
                  <a:pt x="9915" y="6482"/>
                  <a:pt x="9863" y="6484"/>
                </a:cubicBezTo>
                <a:cubicBezTo>
                  <a:pt x="9861" y="6484"/>
                  <a:pt x="9859" y="6484"/>
                  <a:pt x="9856" y="6484"/>
                </a:cubicBezTo>
                <a:cubicBezTo>
                  <a:pt x="9835" y="6484"/>
                  <a:pt x="9814" y="6485"/>
                  <a:pt x="9792" y="6482"/>
                </a:cubicBezTo>
                <a:cubicBezTo>
                  <a:pt x="9726" y="6472"/>
                  <a:pt x="9693" y="6471"/>
                  <a:pt x="9674" y="6487"/>
                </a:cubicBezTo>
                <a:cubicBezTo>
                  <a:pt x="9665" y="6511"/>
                  <a:pt x="9659" y="6546"/>
                  <a:pt x="9656" y="6599"/>
                </a:cubicBezTo>
                <a:cubicBezTo>
                  <a:pt x="9653" y="6639"/>
                  <a:pt x="9655" y="6668"/>
                  <a:pt x="9657" y="6691"/>
                </a:cubicBezTo>
                <a:cubicBezTo>
                  <a:pt x="9662" y="6720"/>
                  <a:pt x="9669" y="6737"/>
                  <a:pt x="9678" y="6727"/>
                </a:cubicBezTo>
                <a:cubicBezTo>
                  <a:pt x="9686" y="6718"/>
                  <a:pt x="9698" y="6722"/>
                  <a:pt x="9709" y="6731"/>
                </a:cubicBezTo>
                <a:cubicBezTo>
                  <a:pt x="9720" y="6738"/>
                  <a:pt x="9731" y="6751"/>
                  <a:pt x="9740" y="6770"/>
                </a:cubicBezTo>
                <a:cubicBezTo>
                  <a:pt x="9778" y="6853"/>
                  <a:pt x="10034" y="6881"/>
                  <a:pt x="10097" y="6821"/>
                </a:cubicBezTo>
                <a:cubicBezTo>
                  <a:pt x="10102" y="6815"/>
                  <a:pt x="10114" y="6815"/>
                  <a:pt x="10117" y="6808"/>
                </a:cubicBezTo>
                <a:cubicBezTo>
                  <a:pt x="10117" y="6807"/>
                  <a:pt x="10118" y="6807"/>
                  <a:pt x="10119" y="6806"/>
                </a:cubicBezTo>
                <a:cubicBezTo>
                  <a:pt x="10120" y="6801"/>
                  <a:pt x="10124" y="6802"/>
                  <a:pt x="10126" y="6799"/>
                </a:cubicBezTo>
                <a:cubicBezTo>
                  <a:pt x="10140" y="6776"/>
                  <a:pt x="10157" y="6778"/>
                  <a:pt x="10182" y="6816"/>
                </a:cubicBezTo>
                <a:cubicBezTo>
                  <a:pt x="10200" y="6842"/>
                  <a:pt x="10218" y="6856"/>
                  <a:pt x="10235" y="6860"/>
                </a:cubicBezTo>
                <a:cubicBezTo>
                  <a:pt x="10285" y="6872"/>
                  <a:pt x="10325" y="6787"/>
                  <a:pt x="10325" y="6645"/>
                </a:cubicBezTo>
                <a:cubicBezTo>
                  <a:pt x="10325" y="6549"/>
                  <a:pt x="10307" y="6482"/>
                  <a:pt x="10282" y="6452"/>
                </a:cubicBezTo>
                <a:cubicBezTo>
                  <a:pt x="10269" y="6437"/>
                  <a:pt x="10255" y="6431"/>
                  <a:pt x="10240" y="6438"/>
                </a:cubicBezTo>
                <a:close/>
                <a:moveTo>
                  <a:pt x="6342" y="6469"/>
                </a:moveTo>
                <a:cubicBezTo>
                  <a:pt x="6331" y="6484"/>
                  <a:pt x="6318" y="6558"/>
                  <a:pt x="6287" y="6734"/>
                </a:cubicBezTo>
                <a:cubicBezTo>
                  <a:pt x="6281" y="6771"/>
                  <a:pt x="6280" y="6791"/>
                  <a:pt x="6284" y="6795"/>
                </a:cubicBezTo>
                <a:cubicBezTo>
                  <a:pt x="6288" y="6800"/>
                  <a:pt x="6297" y="6788"/>
                  <a:pt x="6314" y="6762"/>
                </a:cubicBezTo>
                <a:cubicBezTo>
                  <a:pt x="6339" y="6726"/>
                  <a:pt x="6368" y="6714"/>
                  <a:pt x="6380" y="6735"/>
                </a:cubicBezTo>
                <a:cubicBezTo>
                  <a:pt x="6412" y="6794"/>
                  <a:pt x="6404" y="6621"/>
                  <a:pt x="6370" y="6523"/>
                </a:cubicBezTo>
                <a:cubicBezTo>
                  <a:pt x="6362" y="6501"/>
                  <a:pt x="6357" y="6483"/>
                  <a:pt x="6352" y="6474"/>
                </a:cubicBezTo>
                <a:cubicBezTo>
                  <a:pt x="6348" y="6467"/>
                  <a:pt x="6345" y="6465"/>
                  <a:pt x="6342" y="6469"/>
                </a:cubicBezTo>
                <a:close/>
                <a:moveTo>
                  <a:pt x="7307" y="6523"/>
                </a:moveTo>
                <a:cubicBezTo>
                  <a:pt x="7294" y="6538"/>
                  <a:pt x="7287" y="6597"/>
                  <a:pt x="7295" y="6688"/>
                </a:cubicBezTo>
                <a:cubicBezTo>
                  <a:pt x="7300" y="6753"/>
                  <a:pt x="7307" y="6795"/>
                  <a:pt x="7321" y="6821"/>
                </a:cubicBezTo>
                <a:cubicBezTo>
                  <a:pt x="7335" y="6846"/>
                  <a:pt x="7354" y="6856"/>
                  <a:pt x="7384" y="6856"/>
                </a:cubicBezTo>
                <a:cubicBezTo>
                  <a:pt x="7426" y="6856"/>
                  <a:pt x="7455" y="6834"/>
                  <a:pt x="7446" y="6808"/>
                </a:cubicBezTo>
                <a:cubicBezTo>
                  <a:pt x="7437" y="6782"/>
                  <a:pt x="7444" y="6744"/>
                  <a:pt x="7462" y="6724"/>
                </a:cubicBezTo>
                <a:cubicBezTo>
                  <a:pt x="7520" y="6659"/>
                  <a:pt x="7496" y="6565"/>
                  <a:pt x="7430" y="6596"/>
                </a:cubicBezTo>
                <a:cubicBezTo>
                  <a:pt x="7395" y="6613"/>
                  <a:pt x="7358" y="6603"/>
                  <a:pt x="7348" y="6574"/>
                </a:cubicBezTo>
                <a:cubicBezTo>
                  <a:pt x="7339" y="6546"/>
                  <a:pt x="7329" y="6530"/>
                  <a:pt x="7322" y="6523"/>
                </a:cubicBezTo>
                <a:cubicBezTo>
                  <a:pt x="7316" y="6518"/>
                  <a:pt x="7311" y="6518"/>
                  <a:pt x="7307" y="6523"/>
                </a:cubicBezTo>
                <a:close/>
                <a:moveTo>
                  <a:pt x="8470" y="6580"/>
                </a:moveTo>
                <a:cubicBezTo>
                  <a:pt x="8447" y="6592"/>
                  <a:pt x="8428" y="6644"/>
                  <a:pt x="8428" y="6724"/>
                </a:cubicBezTo>
                <a:cubicBezTo>
                  <a:pt x="8428" y="6725"/>
                  <a:pt x="8428" y="6725"/>
                  <a:pt x="8428" y="6726"/>
                </a:cubicBezTo>
                <a:cubicBezTo>
                  <a:pt x="8428" y="6730"/>
                  <a:pt x="8428" y="6730"/>
                  <a:pt x="8429" y="6734"/>
                </a:cubicBezTo>
                <a:cubicBezTo>
                  <a:pt x="8429" y="6784"/>
                  <a:pt x="8433" y="6813"/>
                  <a:pt x="8442" y="6832"/>
                </a:cubicBezTo>
                <a:cubicBezTo>
                  <a:pt x="8445" y="6840"/>
                  <a:pt x="8450" y="6841"/>
                  <a:pt x="8453" y="6846"/>
                </a:cubicBezTo>
                <a:cubicBezTo>
                  <a:pt x="8465" y="6858"/>
                  <a:pt x="8484" y="6860"/>
                  <a:pt x="8512" y="6857"/>
                </a:cubicBezTo>
                <a:cubicBezTo>
                  <a:pt x="8539" y="6835"/>
                  <a:pt x="8547" y="6782"/>
                  <a:pt x="8533" y="6691"/>
                </a:cubicBezTo>
                <a:cubicBezTo>
                  <a:pt x="8521" y="6608"/>
                  <a:pt x="8494" y="6573"/>
                  <a:pt x="8470" y="6580"/>
                </a:cubicBezTo>
                <a:close/>
                <a:moveTo>
                  <a:pt x="7124" y="6602"/>
                </a:moveTo>
                <a:cubicBezTo>
                  <a:pt x="7112" y="6619"/>
                  <a:pt x="7101" y="6646"/>
                  <a:pt x="7093" y="6681"/>
                </a:cubicBezTo>
                <a:cubicBezTo>
                  <a:pt x="7073" y="6778"/>
                  <a:pt x="7070" y="6778"/>
                  <a:pt x="7030" y="6681"/>
                </a:cubicBezTo>
                <a:cubicBezTo>
                  <a:pt x="7015" y="6644"/>
                  <a:pt x="7000" y="6628"/>
                  <a:pt x="6986" y="6610"/>
                </a:cubicBezTo>
                <a:cubicBezTo>
                  <a:pt x="6979" y="6613"/>
                  <a:pt x="6964" y="6613"/>
                  <a:pt x="6959" y="6617"/>
                </a:cubicBezTo>
                <a:cubicBezTo>
                  <a:pt x="6960" y="6623"/>
                  <a:pt x="6960" y="6626"/>
                  <a:pt x="6963" y="6634"/>
                </a:cubicBezTo>
                <a:cubicBezTo>
                  <a:pt x="6973" y="6664"/>
                  <a:pt x="6967" y="6704"/>
                  <a:pt x="6949" y="6724"/>
                </a:cubicBezTo>
                <a:cubicBezTo>
                  <a:pt x="6939" y="6736"/>
                  <a:pt x="6933" y="6748"/>
                  <a:pt x="6928" y="6761"/>
                </a:cubicBezTo>
                <a:cubicBezTo>
                  <a:pt x="6933" y="6830"/>
                  <a:pt x="6948" y="6870"/>
                  <a:pt x="6982" y="6870"/>
                </a:cubicBezTo>
                <a:cubicBezTo>
                  <a:pt x="6998" y="6870"/>
                  <a:pt x="7014" y="6877"/>
                  <a:pt x="7028" y="6887"/>
                </a:cubicBezTo>
                <a:cubicBezTo>
                  <a:pt x="7028" y="6887"/>
                  <a:pt x="7029" y="6887"/>
                  <a:pt x="7030" y="6887"/>
                </a:cubicBezTo>
                <a:cubicBezTo>
                  <a:pt x="7044" y="6897"/>
                  <a:pt x="7055" y="6911"/>
                  <a:pt x="7060" y="6927"/>
                </a:cubicBezTo>
                <a:cubicBezTo>
                  <a:pt x="7085" y="6998"/>
                  <a:pt x="7154" y="6924"/>
                  <a:pt x="7187" y="6821"/>
                </a:cubicBezTo>
                <a:cubicBezTo>
                  <a:pt x="7187" y="6820"/>
                  <a:pt x="7187" y="6820"/>
                  <a:pt x="7187" y="6819"/>
                </a:cubicBezTo>
                <a:cubicBezTo>
                  <a:pt x="7198" y="6785"/>
                  <a:pt x="7205" y="6747"/>
                  <a:pt x="7205" y="6712"/>
                </a:cubicBezTo>
                <a:cubicBezTo>
                  <a:pt x="7205" y="6711"/>
                  <a:pt x="7205" y="6711"/>
                  <a:pt x="7205" y="6710"/>
                </a:cubicBezTo>
                <a:cubicBezTo>
                  <a:pt x="7205" y="6708"/>
                  <a:pt x="7205" y="6708"/>
                  <a:pt x="7204" y="6705"/>
                </a:cubicBezTo>
                <a:cubicBezTo>
                  <a:pt x="7204" y="6678"/>
                  <a:pt x="7200" y="6657"/>
                  <a:pt x="7195" y="6639"/>
                </a:cubicBezTo>
                <a:cubicBezTo>
                  <a:pt x="7186" y="6614"/>
                  <a:pt x="7156" y="6607"/>
                  <a:pt x="7124" y="6602"/>
                </a:cubicBezTo>
                <a:close/>
                <a:moveTo>
                  <a:pt x="9110" y="6604"/>
                </a:moveTo>
                <a:cubicBezTo>
                  <a:pt x="9079" y="6612"/>
                  <a:pt x="9052" y="6630"/>
                  <a:pt x="9035" y="6658"/>
                </a:cubicBezTo>
                <a:cubicBezTo>
                  <a:pt x="9025" y="6701"/>
                  <a:pt x="9021" y="6756"/>
                  <a:pt x="9028" y="6791"/>
                </a:cubicBezTo>
                <a:cubicBezTo>
                  <a:pt x="9037" y="6832"/>
                  <a:pt x="9085" y="6859"/>
                  <a:pt x="9136" y="6852"/>
                </a:cubicBezTo>
                <a:cubicBezTo>
                  <a:pt x="9170" y="6848"/>
                  <a:pt x="9193" y="6838"/>
                  <a:pt x="9209" y="6814"/>
                </a:cubicBezTo>
                <a:cubicBezTo>
                  <a:pt x="9211" y="6811"/>
                  <a:pt x="9212" y="6802"/>
                  <a:pt x="9214" y="6799"/>
                </a:cubicBezTo>
                <a:cubicBezTo>
                  <a:pt x="9226" y="6777"/>
                  <a:pt x="9235" y="6751"/>
                  <a:pt x="9240" y="6712"/>
                </a:cubicBezTo>
                <a:cubicBezTo>
                  <a:pt x="9242" y="6691"/>
                  <a:pt x="9244" y="6675"/>
                  <a:pt x="9242" y="6661"/>
                </a:cubicBezTo>
                <a:cubicBezTo>
                  <a:pt x="9241" y="6646"/>
                  <a:pt x="9238" y="6633"/>
                  <a:pt x="9232" y="6624"/>
                </a:cubicBezTo>
                <a:cubicBezTo>
                  <a:pt x="9229" y="6627"/>
                  <a:pt x="9228" y="6620"/>
                  <a:pt x="9223" y="6628"/>
                </a:cubicBezTo>
                <a:cubicBezTo>
                  <a:pt x="9202" y="6667"/>
                  <a:pt x="9171" y="6664"/>
                  <a:pt x="9130" y="6618"/>
                </a:cubicBezTo>
                <a:cubicBezTo>
                  <a:pt x="9121" y="6608"/>
                  <a:pt x="9117" y="6610"/>
                  <a:pt x="9110" y="6604"/>
                </a:cubicBezTo>
                <a:close/>
                <a:moveTo>
                  <a:pt x="8838" y="6724"/>
                </a:moveTo>
                <a:cubicBezTo>
                  <a:pt x="8775" y="6736"/>
                  <a:pt x="8747" y="6744"/>
                  <a:pt x="8732" y="6757"/>
                </a:cubicBezTo>
                <a:cubicBezTo>
                  <a:pt x="8727" y="6788"/>
                  <a:pt x="8729" y="6803"/>
                  <a:pt x="8731" y="6819"/>
                </a:cubicBezTo>
                <a:cubicBezTo>
                  <a:pt x="8744" y="6835"/>
                  <a:pt x="8763" y="6847"/>
                  <a:pt x="8783" y="6857"/>
                </a:cubicBezTo>
                <a:cubicBezTo>
                  <a:pt x="8790" y="6857"/>
                  <a:pt x="8792" y="6859"/>
                  <a:pt x="8799" y="6859"/>
                </a:cubicBezTo>
                <a:cubicBezTo>
                  <a:pt x="8828" y="6848"/>
                  <a:pt x="8857" y="6828"/>
                  <a:pt x="8874" y="6791"/>
                </a:cubicBezTo>
                <a:cubicBezTo>
                  <a:pt x="8903" y="6727"/>
                  <a:pt x="8896" y="6713"/>
                  <a:pt x="8838" y="6724"/>
                </a:cubicBezTo>
                <a:close/>
                <a:moveTo>
                  <a:pt x="7674" y="6754"/>
                </a:moveTo>
                <a:cubicBezTo>
                  <a:pt x="7666" y="6754"/>
                  <a:pt x="7650" y="6779"/>
                  <a:pt x="7639" y="6811"/>
                </a:cubicBezTo>
                <a:cubicBezTo>
                  <a:pt x="7628" y="6843"/>
                  <a:pt x="7635" y="6870"/>
                  <a:pt x="7654" y="6870"/>
                </a:cubicBezTo>
                <a:cubicBezTo>
                  <a:pt x="7673" y="6870"/>
                  <a:pt x="7688" y="6843"/>
                  <a:pt x="7688" y="6811"/>
                </a:cubicBezTo>
                <a:cubicBezTo>
                  <a:pt x="7688" y="6779"/>
                  <a:pt x="7682" y="6754"/>
                  <a:pt x="7674" y="6754"/>
                </a:cubicBezTo>
                <a:close/>
                <a:moveTo>
                  <a:pt x="6578" y="6757"/>
                </a:moveTo>
                <a:cubicBezTo>
                  <a:pt x="6569" y="6760"/>
                  <a:pt x="6556" y="6781"/>
                  <a:pt x="6546" y="6811"/>
                </a:cubicBezTo>
                <a:cubicBezTo>
                  <a:pt x="6535" y="6843"/>
                  <a:pt x="6541" y="6869"/>
                  <a:pt x="6559" y="6870"/>
                </a:cubicBezTo>
                <a:cubicBezTo>
                  <a:pt x="6560" y="6870"/>
                  <a:pt x="6560" y="6870"/>
                  <a:pt x="6560" y="6870"/>
                </a:cubicBezTo>
                <a:cubicBezTo>
                  <a:pt x="6577" y="6868"/>
                  <a:pt x="6581" y="6818"/>
                  <a:pt x="6578" y="6757"/>
                </a:cubicBezTo>
                <a:close/>
                <a:moveTo>
                  <a:pt x="12934" y="7512"/>
                </a:moveTo>
                <a:lnTo>
                  <a:pt x="12852" y="7515"/>
                </a:lnTo>
                <a:lnTo>
                  <a:pt x="12842" y="7515"/>
                </a:lnTo>
                <a:cubicBezTo>
                  <a:pt x="12723" y="7525"/>
                  <a:pt x="12608" y="7556"/>
                  <a:pt x="12588" y="7584"/>
                </a:cubicBezTo>
                <a:cubicBezTo>
                  <a:pt x="12585" y="7587"/>
                  <a:pt x="12582" y="7586"/>
                  <a:pt x="12580" y="7588"/>
                </a:cubicBezTo>
                <a:cubicBezTo>
                  <a:pt x="12574" y="7595"/>
                  <a:pt x="12568" y="7600"/>
                  <a:pt x="12560" y="7598"/>
                </a:cubicBezTo>
                <a:cubicBezTo>
                  <a:pt x="12548" y="7599"/>
                  <a:pt x="12538" y="7594"/>
                  <a:pt x="12532" y="7576"/>
                </a:cubicBezTo>
                <a:cubicBezTo>
                  <a:pt x="12530" y="7572"/>
                  <a:pt x="12518" y="7570"/>
                  <a:pt x="12514" y="7566"/>
                </a:cubicBezTo>
                <a:cubicBezTo>
                  <a:pt x="12479" y="7538"/>
                  <a:pt x="12359" y="7523"/>
                  <a:pt x="12208" y="7527"/>
                </a:cubicBezTo>
                <a:cubicBezTo>
                  <a:pt x="12142" y="7534"/>
                  <a:pt x="12085" y="7549"/>
                  <a:pt x="12076" y="7574"/>
                </a:cubicBezTo>
                <a:cubicBezTo>
                  <a:pt x="12063" y="7613"/>
                  <a:pt x="12043" y="7612"/>
                  <a:pt x="12015" y="7571"/>
                </a:cubicBezTo>
                <a:cubicBezTo>
                  <a:pt x="11984" y="7524"/>
                  <a:pt x="11969" y="7540"/>
                  <a:pt x="11955" y="7633"/>
                </a:cubicBezTo>
                <a:cubicBezTo>
                  <a:pt x="11946" y="7701"/>
                  <a:pt x="11922" y="7738"/>
                  <a:pt x="11903" y="7716"/>
                </a:cubicBezTo>
                <a:cubicBezTo>
                  <a:pt x="11880" y="7691"/>
                  <a:pt x="11871" y="7855"/>
                  <a:pt x="11870" y="8205"/>
                </a:cubicBezTo>
                <a:cubicBezTo>
                  <a:pt x="11870" y="8372"/>
                  <a:pt x="11872" y="8519"/>
                  <a:pt x="11877" y="8615"/>
                </a:cubicBezTo>
                <a:cubicBezTo>
                  <a:pt x="11882" y="8720"/>
                  <a:pt x="11891" y="8774"/>
                  <a:pt x="11899" y="8764"/>
                </a:cubicBezTo>
                <a:cubicBezTo>
                  <a:pt x="11908" y="8755"/>
                  <a:pt x="11917" y="8752"/>
                  <a:pt x="11926" y="8755"/>
                </a:cubicBezTo>
                <a:cubicBezTo>
                  <a:pt x="11934" y="8757"/>
                  <a:pt x="11941" y="8765"/>
                  <a:pt x="11946" y="8778"/>
                </a:cubicBezTo>
                <a:cubicBezTo>
                  <a:pt x="11949" y="8787"/>
                  <a:pt x="12010" y="8793"/>
                  <a:pt x="12061" y="8800"/>
                </a:cubicBezTo>
                <a:cubicBezTo>
                  <a:pt x="12081" y="8792"/>
                  <a:pt x="12101" y="8791"/>
                  <a:pt x="12116" y="8774"/>
                </a:cubicBezTo>
                <a:cubicBezTo>
                  <a:pt x="12137" y="8751"/>
                  <a:pt x="12162" y="8754"/>
                  <a:pt x="12171" y="8781"/>
                </a:cubicBezTo>
                <a:cubicBezTo>
                  <a:pt x="12179" y="8803"/>
                  <a:pt x="12230" y="8812"/>
                  <a:pt x="12289" y="8816"/>
                </a:cubicBezTo>
                <a:cubicBezTo>
                  <a:pt x="12313" y="8817"/>
                  <a:pt x="12337" y="8820"/>
                  <a:pt x="12364" y="8821"/>
                </a:cubicBezTo>
                <a:cubicBezTo>
                  <a:pt x="12441" y="8818"/>
                  <a:pt x="12516" y="8804"/>
                  <a:pt x="12532" y="8777"/>
                </a:cubicBezTo>
                <a:cubicBezTo>
                  <a:pt x="12544" y="8755"/>
                  <a:pt x="12569" y="8755"/>
                  <a:pt x="12588" y="8778"/>
                </a:cubicBezTo>
                <a:cubicBezTo>
                  <a:pt x="12608" y="8801"/>
                  <a:pt x="12723" y="8822"/>
                  <a:pt x="12842" y="8823"/>
                </a:cubicBezTo>
                <a:lnTo>
                  <a:pt x="13060" y="8823"/>
                </a:lnTo>
                <a:lnTo>
                  <a:pt x="13060" y="8167"/>
                </a:lnTo>
                <a:lnTo>
                  <a:pt x="13060" y="8161"/>
                </a:lnTo>
                <a:lnTo>
                  <a:pt x="13060" y="7512"/>
                </a:lnTo>
                <a:lnTo>
                  <a:pt x="12934" y="7512"/>
                </a:lnTo>
                <a:close/>
                <a:moveTo>
                  <a:pt x="19010" y="7512"/>
                </a:moveTo>
                <a:lnTo>
                  <a:pt x="19010" y="8182"/>
                </a:lnTo>
                <a:lnTo>
                  <a:pt x="19010" y="8851"/>
                </a:lnTo>
                <a:lnTo>
                  <a:pt x="19042" y="8848"/>
                </a:lnTo>
                <a:lnTo>
                  <a:pt x="19098" y="8837"/>
                </a:lnTo>
                <a:cubicBezTo>
                  <a:pt x="19167" y="8824"/>
                  <a:pt x="19190" y="8784"/>
                  <a:pt x="19203" y="8658"/>
                </a:cubicBezTo>
                <a:cubicBezTo>
                  <a:pt x="19224" y="8441"/>
                  <a:pt x="19278" y="8438"/>
                  <a:pt x="19303" y="8650"/>
                </a:cubicBezTo>
                <a:cubicBezTo>
                  <a:pt x="19314" y="8744"/>
                  <a:pt x="19325" y="8797"/>
                  <a:pt x="19328" y="8769"/>
                </a:cubicBezTo>
                <a:cubicBezTo>
                  <a:pt x="19330" y="8741"/>
                  <a:pt x="19352" y="8750"/>
                  <a:pt x="19377" y="8788"/>
                </a:cubicBezTo>
                <a:cubicBezTo>
                  <a:pt x="19392" y="8810"/>
                  <a:pt x="19404" y="8821"/>
                  <a:pt x="19415" y="8823"/>
                </a:cubicBezTo>
                <a:cubicBezTo>
                  <a:pt x="19416" y="8823"/>
                  <a:pt x="19416" y="8824"/>
                  <a:pt x="19418" y="8824"/>
                </a:cubicBezTo>
                <a:cubicBezTo>
                  <a:pt x="19428" y="8825"/>
                  <a:pt x="19436" y="8814"/>
                  <a:pt x="19443" y="8793"/>
                </a:cubicBezTo>
                <a:cubicBezTo>
                  <a:pt x="19455" y="8758"/>
                  <a:pt x="19478" y="8746"/>
                  <a:pt x="19495" y="8764"/>
                </a:cubicBezTo>
                <a:cubicBezTo>
                  <a:pt x="19512" y="8784"/>
                  <a:pt x="19524" y="8541"/>
                  <a:pt x="19524" y="8167"/>
                </a:cubicBezTo>
                <a:lnTo>
                  <a:pt x="19524" y="8155"/>
                </a:lnTo>
                <a:cubicBezTo>
                  <a:pt x="19524" y="7592"/>
                  <a:pt x="19518" y="7517"/>
                  <a:pt x="19470" y="7512"/>
                </a:cubicBezTo>
                <a:lnTo>
                  <a:pt x="19452" y="7515"/>
                </a:lnTo>
                <a:cubicBezTo>
                  <a:pt x="19422" y="7522"/>
                  <a:pt x="19388" y="7547"/>
                  <a:pt x="19370" y="7580"/>
                </a:cubicBezTo>
                <a:cubicBezTo>
                  <a:pt x="19348" y="7619"/>
                  <a:pt x="19331" y="7626"/>
                  <a:pt x="19331" y="7598"/>
                </a:cubicBezTo>
                <a:cubicBezTo>
                  <a:pt x="19331" y="7569"/>
                  <a:pt x="19310" y="7597"/>
                  <a:pt x="19284" y="7659"/>
                </a:cubicBezTo>
                <a:cubicBezTo>
                  <a:pt x="19237" y="7770"/>
                  <a:pt x="19236" y="7770"/>
                  <a:pt x="19216" y="7642"/>
                </a:cubicBezTo>
                <a:cubicBezTo>
                  <a:pt x="19209" y="7596"/>
                  <a:pt x="19198" y="7566"/>
                  <a:pt x="19182" y="7546"/>
                </a:cubicBezTo>
                <a:cubicBezTo>
                  <a:pt x="19180" y="7544"/>
                  <a:pt x="19180" y="7541"/>
                  <a:pt x="19179" y="7539"/>
                </a:cubicBezTo>
                <a:cubicBezTo>
                  <a:pt x="19179" y="7539"/>
                  <a:pt x="19178" y="7538"/>
                  <a:pt x="19178" y="7538"/>
                </a:cubicBezTo>
                <a:cubicBezTo>
                  <a:pt x="19160" y="7521"/>
                  <a:pt x="19135" y="7514"/>
                  <a:pt x="19108" y="7512"/>
                </a:cubicBezTo>
                <a:lnTo>
                  <a:pt x="19010" y="7512"/>
                </a:lnTo>
                <a:close/>
                <a:moveTo>
                  <a:pt x="7531" y="7515"/>
                </a:moveTo>
                <a:cubicBezTo>
                  <a:pt x="7462" y="7520"/>
                  <a:pt x="7418" y="7534"/>
                  <a:pt x="7399" y="7572"/>
                </a:cubicBezTo>
                <a:lnTo>
                  <a:pt x="7399" y="8164"/>
                </a:lnTo>
                <a:lnTo>
                  <a:pt x="7399" y="8780"/>
                </a:lnTo>
                <a:cubicBezTo>
                  <a:pt x="7430" y="8801"/>
                  <a:pt x="7493" y="8822"/>
                  <a:pt x="7567" y="8824"/>
                </a:cubicBezTo>
                <a:lnTo>
                  <a:pt x="7719" y="8829"/>
                </a:lnTo>
                <a:lnTo>
                  <a:pt x="7719" y="8180"/>
                </a:lnTo>
                <a:lnTo>
                  <a:pt x="7719" y="8169"/>
                </a:lnTo>
                <a:lnTo>
                  <a:pt x="7719" y="7530"/>
                </a:lnTo>
                <a:lnTo>
                  <a:pt x="7559" y="7517"/>
                </a:lnTo>
                <a:lnTo>
                  <a:pt x="7531" y="7515"/>
                </a:lnTo>
                <a:close/>
                <a:moveTo>
                  <a:pt x="6376" y="7520"/>
                </a:moveTo>
                <a:lnTo>
                  <a:pt x="6337" y="7522"/>
                </a:lnTo>
                <a:lnTo>
                  <a:pt x="6208" y="7525"/>
                </a:lnTo>
                <a:lnTo>
                  <a:pt x="6208" y="8147"/>
                </a:lnTo>
                <a:cubicBezTo>
                  <a:pt x="6208" y="8443"/>
                  <a:pt x="6215" y="8636"/>
                  <a:pt x="6222" y="8712"/>
                </a:cubicBezTo>
                <a:cubicBezTo>
                  <a:pt x="6225" y="8757"/>
                  <a:pt x="6229" y="8777"/>
                  <a:pt x="6233" y="8802"/>
                </a:cubicBezTo>
                <a:cubicBezTo>
                  <a:pt x="6248" y="8817"/>
                  <a:pt x="6295" y="8829"/>
                  <a:pt x="6353" y="8829"/>
                </a:cubicBezTo>
                <a:lnTo>
                  <a:pt x="6414" y="8829"/>
                </a:lnTo>
                <a:cubicBezTo>
                  <a:pt x="6438" y="8823"/>
                  <a:pt x="6454" y="8814"/>
                  <a:pt x="6466" y="8802"/>
                </a:cubicBezTo>
                <a:lnTo>
                  <a:pt x="6466" y="8174"/>
                </a:lnTo>
                <a:lnTo>
                  <a:pt x="6466" y="7614"/>
                </a:lnTo>
                <a:cubicBezTo>
                  <a:pt x="6457" y="7546"/>
                  <a:pt x="6427" y="7527"/>
                  <a:pt x="6376" y="7520"/>
                </a:cubicBezTo>
                <a:close/>
                <a:moveTo>
                  <a:pt x="8202" y="7520"/>
                </a:moveTo>
                <a:cubicBezTo>
                  <a:pt x="8051" y="7525"/>
                  <a:pt x="7956" y="7537"/>
                  <a:pt x="7945" y="7574"/>
                </a:cubicBezTo>
                <a:lnTo>
                  <a:pt x="7945" y="8171"/>
                </a:lnTo>
                <a:lnTo>
                  <a:pt x="7945" y="8596"/>
                </a:lnTo>
                <a:lnTo>
                  <a:pt x="7949" y="8834"/>
                </a:lnTo>
                <a:lnTo>
                  <a:pt x="8175" y="8826"/>
                </a:lnTo>
                <a:cubicBezTo>
                  <a:pt x="8295" y="8818"/>
                  <a:pt x="8403" y="8796"/>
                  <a:pt x="8414" y="8777"/>
                </a:cubicBezTo>
                <a:cubicBezTo>
                  <a:pt x="8425" y="8757"/>
                  <a:pt x="8465" y="8762"/>
                  <a:pt x="8503" y="8786"/>
                </a:cubicBezTo>
                <a:cubicBezTo>
                  <a:pt x="8525" y="8801"/>
                  <a:pt x="8583" y="8804"/>
                  <a:pt x="8636" y="8808"/>
                </a:cubicBezTo>
                <a:cubicBezTo>
                  <a:pt x="8693" y="8806"/>
                  <a:pt x="8737" y="8803"/>
                  <a:pt x="8774" y="8800"/>
                </a:cubicBezTo>
                <a:cubicBezTo>
                  <a:pt x="8798" y="8796"/>
                  <a:pt x="8835" y="8797"/>
                  <a:pt x="8846" y="8789"/>
                </a:cubicBezTo>
                <a:cubicBezTo>
                  <a:pt x="8854" y="8783"/>
                  <a:pt x="8872" y="8781"/>
                  <a:pt x="8886" y="8785"/>
                </a:cubicBezTo>
                <a:cubicBezTo>
                  <a:pt x="8899" y="8788"/>
                  <a:pt x="8910" y="8516"/>
                  <a:pt x="8910" y="8180"/>
                </a:cubicBezTo>
                <a:cubicBezTo>
                  <a:pt x="8910" y="7844"/>
                  <a:pt x="8899" y="7572"/>
                  <a:pt x="8886" y="7577"/>
                </a:cubicBezTo>
                <a:cubicBezTo>
                  <a:pt x="8876" y="7581"/>
                  <a:pt x="8850" y="7564"/>
                  <a:pt x="8826" y="7550"/>
                </a:cubicBezTo>
                <a:cubicBezTo>
                  <a:pt x="8794" y="7544"/>
                  <a:pt x="8771" y="7539"/>
                  <a:pt x="8722" y="7534"/>
                </a:cubicBezTo>
                <a:cubicBezTo>
                  <a:pt x="8709" y="7540"/>
                  <a:pt x="8695" y="7544"/>
                  <a:pt x="8684" y="7557"/>
                </a:cubicBezTo>
                <a:cubicBezTo>
                  <a:pt x="8653" y="7592"/>
                  <a:pt x="8617" y="7604"/>
                  <a:pt x="8606" y="7584"/>
                </a:cubicBezTo>
                <a:cubicBezTo>
                  <a:pt x="8595" y="7563"/>
                  <a:pt x="8442" y="7535"/>
                  <a:pt x="8266" y="7523"/>
                </a:cubicBezTo>
                <a:lnTo>
                  <a:pt x="8202" y="7520"/>
                </a:lnTo>
                <a:close/>
                <a:moveTo>
                  <a:pt x="15245" y="7520"/>
                </a:moveTo>
                <a:cubicBezTo>
                  <a:pt x="15166" y="7523"/>
                  <a:pt x="15111" y="7531"/>
                  <a:pt x="15079" y="7547"/>
                </a:cubicBezTo>
                <a:cubicBezTo>
                  <a:pt x="15061" y="7562"/>
                  <a:pt x="15047" y="7578"/>
                  <a:pt x="15042" y="7601"/>
                </a:cubicBezTo>
                <a:cubicBezTo>
                  <a:pt x="15031" y="7651"/>
                  <a:pt x="15007" y="7676"/>
                  <a:pt x="14989" y="7656"/>
                </a:cubicBezTo>
                <a:cubicBezTo>
                  <a:pt x="14984" y="7650"/>
                  <a:pt x="14979" y="7659"/>
                  <a:pt x="14975" y="7680"/>
                </a:cubicBezTo>
                <a:cubicBezTo>
                  <a:pt x="14964" y="7742"/>
                  <a:pt x="14957" y="7920"/>
                  <a:pt x="14957" y="8194"/>
                </a:cubicBezTo>
                <a:cubicBezTo>
                  <a:pt x="14957" y="8370"/>
                  <a:pt x="14960" y="8518"/>
                  <a:pt x="14965" y="8617"/>
                </a:cubicBezTo>
                <a:cubicBezTo>
                  <a:pt x="14970" y="8720"/>
                  <a:pt x="14979" y="8774"/>
                  <a:pt x="14988" y="8764"/>
                </a:cubicBezTo>
                <a:cubicBezTo>
                  <a:pt x="15004" y="8746"/>
                  <a:pt x="15026" y="8758"/>
                  <a:pt x="15037" y="8791"/>
                </a:cubicBezTo>
                <a:cubicBezTo>
                  <a:pt x="15059" y="8855"/>
                  <a:pt x="15239" y="8843"/>
                  <a:pt x="15301" y="8774"/>
                </a:cubicBezTo>
                <a:cubicBezTo>
                  <a:pt x="15307" y="8768"/>
                  <a:pt x="15313" y="8767"/>
                  <a:pt x="15319" y="8766"/>
                </a:cubicBezTo>
                <a:cubicBezTo>
                  <a:pt x="15324" y="8763"/>
                  <a:pt x="15329" y="8759"/>
                  <a:pt x="15334" y="8761"/>
                </a:cubicBezTo>
                <a:cubicBezTo>
                  <a:pt x="15344" y="8764"/>
                  <a:pt x="15353" y="8772"/>
                  <a:pt x="15359" y="8789"/>
                </a:cubicBezTo>
                <a:cubicBezTo>
                  <a:pt x="15371" y="8824"/>
                  <a:pt x="15429" y="8846"/>
                  <a:pt x="15489" y="8838"/>
                </a:cubicBezTo>
                <a:lnTo>
                  <a:pt x="15600" y="8826"/>
                </a:lnTo>
                <a:lnTo>
                  <a:pt x="15600" y="8180"/>
                </a:lnTo>
                <a:lnTo>
                  <a:pt x="15600" y="8177"/>
                </a:lnTo>
                <a:lnTo>
                  <a:pt x="15600" y="7536"/>
                </a:lnTo>
                <a:lnTo>
                  <a:pt x="15513" y="7523"/>
                </a:lnTo>
                <a:lnTo>
                  <a:pt x="15491" y="7523"/>
                </a:lnTo>
                <a:cubicBezTo>
                  <a:pt x="15438" y="7519"/>
                  <a:pt x="15380" y="7538"/>
                  <a:pt x="15358" y="7571"/>
                </a:cubicBezTo>
                <a:cubicBezTo>
                  <a:pt x="15329" y="7614"/>
                  <a:pt x="15311" y="7615"/>
                  <a:pt x="15296" y="7572"/>
                </a:cubicBezTo>
                <a:cubicBezTo>
                  <a:pt x="15288" y="7548"/>
                  <a:pt x="15268" y="7530"/>
                  <a:pt x="15245" y="7520"/>
                </a:cubicBezTo>
                <a:close/>
                <a:moveTo>
                  <a:pt x="10566" y="7522"/>
                </a:moveTo>
                <a:cubicBezTo>
                  <a:pt x="10488" y="7527"/>
                  <a:pt x="10436" y="7537"/>
                  <a:pt x="10408" y="7553"/>
                </a:cubicBezTo>
                <a:cubicBezTo>
                  <a:pt x="10372" y="7621"/>
                  <a:pt x="10375" y="7799"/>
                  <a:pt x="10383" y="8261"/>
                </a:cubicBezTo>
                <a:lnTo>
                  <a:pt x="10392" y="8789"/>
                </a:lnTo>
                <a:cubicBezTo>
                  <a:pt x="10412" y="8804"/>
                  <a:pt x="10443" y="8812"/>
                  <a:pt x="10486" y="8818"/>
                </a:cubicBezTo>
                <a:lnTo>
                  <a:pt x="10551" y="8816"/>
                </a:lnTo>
                <a:cubicBezTo>
                  <a:pt x="10638" y="8814"/>
                  <a:pt x="10720" y="8796"/>
                  <a:pt x="10731" y="8775"/>
                </a:cubicBezTo>
                <a:cubicBezTo>
                  <a:pt x="10735" y="8769"/>
                  <a:pt x="10740" y="8770"/>
                  <a:pt x="10745" y="8767"/>
                </a:cubicBezTo>
                <a:cubicBezTo>
                  <a:pt x="10749" y="8765"/>
                  <a:pt x="10752" y="8761"/>
                  <a:pt x="10757" y="8761"/>
                </a:cubicBezTo>
                <a:cubicBezTo>
                  <a:pt x="10766" y="8761"/>
                  <a:pt x="10776" y="8764"/>
                  <a:pt x="10786" y="8775"/>
                </a:cubicBezTo>
                <a:cubicBezTo>
                  <a:pt x="10788" y="8778"/>
                  <a:pt x="10795" y="8779"/>
                  <a:pt x="10798" y="8781"/>
                </a:cubicBezTo>
                <a:cubicBezTo>
                  <a:pt x="10821" y="8802"/>
                  <a:pt x="10871" y="8822"/>
                  <a:pt x="10919" y="8824"/>
                </a:cubicBezTo>
                <a:cubicBezTo>
                  <a:pt x="10920" y="8824"/>
                  <a:pt x="10920" y="8824"/>
                  <a:pt x="10920" y="8824"/>
                </a:cubicBezTo>
                <a:cubicBezTo>
                  <a:pt x="10999" y="8828"/>
                  <a:pt x="11020" y="8801"/>
                  <a:pt x="11033" y="8679"/>
                </a:cubicBezTo>
                <a:cubicBezTo>
                  <a:pt x="11054" y="8488"/>
                  <a:pt x="11108" y="8486"/>
                  <a:pt x="11129" y="8675"/>
                </a:cubicBezTo>
                <a:cubicBezTo>
                  <a:pt x="11138" y="8755"/>
                  <a:pt x="11162" y="8801"/>
                  <a:pt x="11187" y="8821"/>
                </a:cubicBezTo>
                <a:cubicBezTo>
                  <a:pt x="11193" y="8823"/>
                  <a:pt x="11199" y="8828"/>
                  <a:pt x="11204" y="8829"/>
                </a:cubicBezTo>
                <a:cubicBezTo>
                  <a:pt x="11231" y="8832"/>
                  <a:pt x="11257" y="8804"/>
                  <a:pt x="11268" y="8728"/>
                </a:cubicBezTo>
                <a:cubicBezTo>
                  <a:pt x="11278" y="8660"/>
                  <a:pt x="11302" y="8623"/>
                  <a:pt x="11321" y="8644"/>
                </a:cubicBezTo>
                <a:cubicBezTo>
                  <a:pt x="11344" y="8670"/>
                  <a:pt x="11355" y="8499"/>
                  <a:pt x="11355" y="8107"/>
                </a:cubicBezTo>
                <a:lnTo>
                  <a:pt x="11355" y="7648"/>
                </a:lnTo>
                <a:lnTo>
                  <a:pt x="11352" y="7536"/>
                </a:lnTo>
                <a:lnTo>
                  <a:pt x="11288" y="7527"/>
                </a:lnTo>
                <a:lnTo>
                  <a:pt x="11246" y="7522"/>
                </a:lnTo>
                <a:cubicBezTo>
                  <a:pt x="11234" y="7520"/>
                  <a:pt x="11228" y="7525"/>
                  <a:pt x="11218" y="7525"/>
                </a:cubicBezTo>
                <a:cubicBezTo>
                  <a:pt x="11199" y="7525"/>
                  <a:pt x="11181" y="7527"/>
                  <a:pt x="11169" y="7533"/>
                </a:cubicBezTo>
                <a:cubicBezTo>
                  <a:pt x="11161" y="7536"/>
                  <a:pt x="11157" y="7542"/>
                  <a:pt x="11150" y="7546"/>
                </a:cubicBezTo>
                <a:cubicBezTo>
                  <a:pt x="11134" y="7560"/>
                  <a:pt x="11121" y="7578"/>
                  <a:pt x="11114" y="7610"/>
                </a:cubicBezTo>
                <a:cubicBezTo>
                  <a:pt x="11095" y="7701"/>
                  <a:pt x="11088" y="7703"/>
                  <a:pt x="11055" y="7626"/>
                </a:cubicBezTo>
                <a:cubicBezTo>
                  <a:pt x="11042" y="7597"/>
                  <a:pt x="11023" y="7577"/>
                  <a:pt x="11003" y="7560"/>
                </a:cubicBezTo>
                <a:cubicBezTo>
                  <a:pt x="10974" y="7547"/>
                  <a:pt x="10941" y="7537"/>
                  <a:pt x="10883" y="7530"/>
                </a:cubicBezTo>
                <a:cubicBezTo>
                  <a:pt x="10845" y="7539"/>
                  <a:pt x="10811" y="7560"/>
                  <a:pt x="10792" y="7607"/>
                </a:cubicBezTo>
                <a:cubicBezTo>
                  <a:pt x="10754" y="7701"/>
                  <a:pt x="10745" y="7703"/>
                  <a:pt x="10728" y="7623"/>
                </a:cubicBezTo>
                <a:cubicBezTo>
                  <a:pt x="10715" y="7564"/>
                  <a:pt x="10662" y="7533"/>
                  <a:pt x="10566" y="7522"/>
                </a:cubicBezTo>
                <a:close/>
                <a:moveTo>
                  <a:pt x="20063" y="7522"/>
                </a:moveTo>
                <a:lnTo>
                  <a:pt x="19964" y="7539"/>
                </a:lnTo>
                <a:cubicBezTo>
                  <a:pt x="19962" y="7541"/>
                  <a:pt x="19960" y="7543"/>
                  <a:pt x="19959" y="7546"/>
                </a:cubicBezTo>
                <a:lnTo>
                  <a:pt x="19942" y="7976"/>
                </a:lnTo>
                <a:cubicBezTo>
                  <a:pt x="19933" y="8216"/>
                  <a:pt x="19932" y="8507"/>
                  <a:pt x="19938" y="8622"/>
                </a:cubicBezTo>
                <a:cubicBezTo>
                  <a:pt x="19948" y="8819"/>
                  <a:pt x="19955" y="8831"/>
                  <a:pt x="20058" y="8823"/>
                </a:cubicBezTo>
                <a:cubicBezTo>
                  <a:pt x="20117" y="8818"/>
                  <a:pt x="20175" y="8797"/>
                  <a:pt x="20187" y="8775"/>
                </a:cubicBezTo>
                <a:cubicBezTo>
                  <a:pt x="20192" y="8766"/>
                  <a:pt x="20200" y="8764"/>
                  <a:pt x="20208" y="8762"/>
                </a:cubicBezTo>
                <a:cubicBezTo>
                  <a:pt x="20208" y="8762"/>
                  <a:pt x="20209" y="8763"/>
                  <a:pt x="20209" y="8762"/>
                </a:cubicBezTo>
                <a:cubicBezTo>
                  <a:pt x="20218" y="8761"/>
                  <a:pt x="20227" y="8765"/>
                  <a:pt x="20237" y="8774"/>
                </a:cubicBezTo>
                <a:cubicBezTo>
                  <a:pt x="20238" y="8775"/>
                  <a:pt x="20241" y="8773"/>
                  <a:pt x="20242" y="8775"/>
                </a:cubicBezTo>
                <a:cubicBezTo>
                  <a:pt x="20263" y="8799"/>
                  <a:pt x="20327" y="8821"/>
                  <a:pt x="20385" y="8823"/>
                </a:cubicBezTo>
                <a:lnTo>
                  <a:pt x="20490" y="8826"/>
                </a:lnTo>
                <a:lnTo>
                  <a:pt x="20490" y="8180"/>
                </a:lnTo>
                <a:lnTo>
                  <a:pt x="20490" y="7534"/>
                </a:lnTo>
                <a:lnTo>
                  <a:pt x="20385" y="7536"/>
                </a:lnTo>
                <a:cubicBezTo>
                  <a:pt x="20356" y="7536"/>
                  <a:pt x="20326" y="7547"/>
                  <a:pt x="20300" y="7563"/>
                </a:cubicBezTo>
                <a:cubicBezTo>
                  <a:pt x="20279" y="7581"/>
                  <a:pt x="20264" y="7608"/>
                  <a:pt x="20256" y="7644"/>
                </a:cubicBezTo>
                <a:cubicBezTo>
                  <a:pt x="20229" y="7763"/>
                  <a:pt x="20168" y="7726"/>
                  <a:pt x="20168" y="7590"/>
                </a:cubicBezTo>
                <a:cubicBezTo>
                  <a:pt x="20168" y="7588"/>
                  <a:pt x="20167" y="7588"/>
                  <a:pt x="20167" y="7587"/>
                </a:cubicBezTo>
                <a:cubicBezTo>
                  <a:pt x="20151" y="7556"/>
                  <a:pt x="20127" y="7536"/>
                  <a:pt x="20097" y="7523"/>
                </a:cubicBezTo>
                <a:cubicBezTo>
                  <a:pt x="20085" y="7523"/>
                  <a:pt x="20079" y="7519"/>
                  <a:pt x="20063" y="7522"/>
                </a:cubicBezTo>
                <a:close/>
                <a:moveTo>
                  <a:pt x="9203" y="7523"/>
                </a:moveTo>
                <a:lnTo>
                  <a:pt x="9194" y="7702"/>
                </a:lnTo>
                <a:cubicBezTo>
                  <a:pt x="9188" y="7814"/>
                  <a:pt x="9167" y="7883"/>
                  <a:pt x="9143" y="7875"/>
                </a:cubicBezTo>
                <a:cubicBezTo>
                  <a:pt x="9116" y="7865"/>
                  <a:pt x="9107" y="7986"/>
                  <a:pt x="9105" y="8258"/>
                </a:cubicBezTo>
                <a:cubicBezTo>
                  <a:pt x="9108" y="8568"/>
                  <a:pt x="9117" y="8782"/>
                  <a:pt x="9133" y="8764"/>
                </a:cubicBezTo>
                <a:cubicBezTo>
                  <a:pt x="9141" y="8755"/>
                  <a:pt x="9151" y="8753"/>
                  <a:pt x="9159" y="8756"/>
                </a:cubicBezTo>
                <a:cubicBezTo>
                  <a:pt x="9168" y="8760"/>
                  <a:pt x="9176" y="8770"/>
                  <a:pt x="9181" y="8785"/>
                </a:cubicBezTo>
                <a:cubicBezTo>
                  <a:pt x="9191" y="8814"/>
                  <a:pt x="9373" y="8834"/>
                  <a:pt x="9585" y="8829"/>
                </a:cubicBezTo>
                <a:lnTo>
                  <a:pt x="9972" y="8821"/>
                </a:lnTo>
                <a:lnTo>
                  <a:pt x="9972" y="8174"/>
                </a:lnTo>
                <a:lnTo>
                  <a:pt x="9972" y="8166"/>
                </a:lnTo>
                <a:cubicBezTo>
                  <a:pt x="9972" y="7774"/>
                  <a:pt x="9962" y="7581"/>
                  <a:pt x="9936" y="7523"/>
                </a:cubicBezTo>
                <a:lnTo>
                  <a:pt x="9893" y="7523"/>
                </a:lnTo>
                <a:cubicBezTo>
                  <a:pt x="9880" y="7536"/>
                  <a:pt x="9868" y="7546"/>
                  <a:pt x="9851" y="7577"/>
                </a:cubicBezTo>
                <a:cubicBezTo>
                  <a:pt x="9826" y="7623"/>
                  <a:pt x="9800" y="7626"/>
                  <a:pt x="9771" y="7587"/>
                </a:cubicBezTo>
                <a:cubicBezTo>
                  <a:pt x="9749" y="7556"/>
                  <a:pt x="9621" y="7529"/>
                  <a:pt x="9483" y="7523"/>
                </a:cubicBezTo>
                <a:lnTo>
                  <a:pt x="9203" y="7523"/>
                </a:lnTo>
                <a:close/>
                <a:moveTo>
                  <a:pt x="16849" y="7527"/>
                </a:moveTo>
                <a:lnTo>
                  <a:pt x="16758" y="7530"/>
                </a:lnTo>
                <a:lnTo>
                  <a:pt x="16758" y="8177"/>
                </a:lnTo>
                <a:lnTo>
                  <a:pt x="16758" y="8182"/>
                </a:lnTo>
                <a:lnTo>
                  <a:pt x="16758" y="8827"/>
                </a:lnTo>
                <a:lnTo>
                  <a:pt x="16984" y="8829"/>
                </a:lnTo>
                <a:lnTo>
                  <a:pt x="17208" y="8831"/>
                </a:lnTo>
                <a:lnTo>
                  <a:pt x="17208" y="8180"/>
                </a:lnTo>
                <a:lnTo>
                  <a:pt x="17208" y="8172"/>
                </a:lnTo>
                <a:lnTo>
                  <a:pt x="17208" y="7528"/>
                </a:lnTo>
                <a:lnTo>
                  <a:pt x="16984" y="7527"/>
                </a:lnTo>
                <a:lnTo>
                  <a:pt x="16849" y="7527"/>
                </a:lnTo>
                <a:close/>
                <a:moveTo>
                  <a:pt x="17591" y="7527"/>
                </a:moveTo>
                <a:cubicBezTo>
                  <a:pt x="17539" y="7526"/>
                  <a:pt x="17492" y="7543"/>
                  <a:pt x="17482" y="7571"/>
                </a:cubicBezTo>
                <a:cubicBezTo>
                  <a:pt x="17471" y="7603"/>
                  <a:pt x="17449" y="7615"/>
                  <a:pt x="17432" y="7596"/>
                </a:cubicBezTo>
                <a:cubicBezTo>
                  <a:pt x="17415" y="7577"/>
                  <a:pt x="17402" y="7807"/>
                  <a:pt x="17401" y="8161"/>
                </a:cubicBezTo>
                <a:cubicBezTo>
                  <a:pt x="17401" y="8350"/>
                  <a:pt x="17404" y="8508"/>
                  <a:pt x="17409" y="8614"/>
                </a:cubicBezTo>
                <a:cubicBezTo>
                  <a:pt x="17409" y="8615"/>
                  <a:pt x="17409" y="8616"/>
                  <a:pt x="17409" y="8617"/>
                </a:cubicBezTo>
                <a:cubicBezTo>
                  <a:pt x="17415" y="8718"/>
                  <a:pt x="17423" y="8774"/>
                  <a:pt x="17432" y="8764"/>
                </a:cubicBezTo>
                <a:cubicBezTo>
                  <a:pt x="17449" y="8746"/>
                  <a:pt x="17468" y="8753"/>
                  <a:pt x="17478" y="8780"/>
                </a:cubicBezTo>
                <a:cubicBezTo>
                  <a:pt x="17492" y="8822"/>
                  <a:pt x="17605" y="8828"/>
                  <a:pt x="17659" y="8789"/>
                </a:cubicBezTo>
                <a:cubicBezTo>
                  <a:pt x="17667" y="8783"/>
                  <a:pt x="17685" y="8781"/>
                  <a:pt x="17699" y="8785"/>
                </a:cubicBezTo>
                <a:cubicBezTo>
                  <a:pt x="17705" y="8787"/>
                  <a:pt x="17712" y="8717"/>
                  <a:pt x="17716" y="8604"/>
                </a:cubicBezTo>
                <a:cubicBezTo>
                  <a:pt x="17721" y="8493"/>
                  <a:pt x="17723" y="8336"/>
                  <a:pt x="17723" y="8166"/>
                </a:cubicBezTo>
                <a:lnTo>
                  <a:pt x="17723" y="8158"/>
                </a:lnTo>
                <a:lnTo>
                  <a:pt x="17723" y="7539"/>
                </a:lnTo>
                <a:lnTo>
                  <a:pt x="17627" y="7527"/>
                </a:lnTo>
                <a:lnTo>
                  <a:pt x="17591" y="7527"/>
                </a:lnTo>
                <a:close/>
                <a:moveTo>
                  <a:pt x="18238" y="7527"/>
                </a:moveTo>
                <a:lnTo>
                  <a:pt x="18149" y="7534"/>
                </a:lnTo>
                <a:cubicBezTo>
                  <a:pt x="18100" y="7538"/>
                  <a:pt x="18046" y="7557"/>
                  <a:pt x="18028" y="7577"/>
                </a:cubicBezTo>
                <a:cubicBezTo>
                  <a:pt x="18011" y="7597"/>
                  <a:pt x="17957" y="7606"/>
                  <a:pt x="17909" y="7596"/>
                </a:cubicBezTo>
                <a:lnTo>
                  <a:pt x="17819" y="7580"/>
                </a:lnTo>
                <a:lnTo>
                  <a:pt x="17819" y="8177"/>
                </a:lnTo>
                <a:lnTo>
                  <a:pt x="17819" y="8182"/>
                </a:lnTo>
                <a:cubicBezTo>
                  <a:pt x="17819" y="8556"/>
                  <a:pt x="17824" y="8705"/>
                  <a:pt x="17839" y="8772"/>
                </a:cubicBezTo>
                <a:lnTo>
                  <a:pt x="17966" y="8764"/>
                </a:lnTo>
                <a:cubicBezTo>
                  <a:pt x="17974" y="8764"/>
                  <a:pt x="17979" y="8764"/>
                  <a:pt x="17986" y="8764"/>
                </a:cubicBezTo>
                <a:cubicBezTo>
                  <a:pt x="17991" y="8762"/>
                  <a:pt x="17996" y="8764"/>
                  <a:pt x="18001" y="8766"/>
                </a:cubicBezTo>
                <a:cubicBezTo>
                  <a:pt x="18065" y="8766"/>
                  <a:pt x="18119" y="8773"/>
                  <a:pt x="18125" y="8791"/>
                </a:cubicBezTo>
                <a:cubicBezTo>
                  <a:pt x="18132" y="8812"/>
                  <a:pt x="18161" y="8828"/>
                  <a:pt x="18187" y="8829"/>
                </a:cubicBezTo>
                <a:lnTo>
                  <a:pt x="18188" y="8829"/>
                </a:lnTo>
                <a:cubicBezTo>
                  <a:pt x="18230" y="8829"/>
                  <a:pt x="18238" y="8727"/>
                  <a:pt x="18238" y="8179"/>
                </a:cubicBezTo>
                <a:lnTo>
                  <a:pt x="18238" y="8171"/>
                </a:lnTo>
                <a:lnTo>
                  <a:pt x="18238" y="7527"/>
                </a:lnTo>
                <a:close/>
                <a:moveTo>
                  <a:pt x="19780" y="7527"/>
                </a:moveTo>
                <a:cubicBezTo>
                  <a:pt x="19765" y="7525"/>
                  <a:pt x="19754" y="7525"/>
                  <a:pt x="19745" y="7538"/>
                </a:cubicBezTo>
                <a:cubicBezTo>
                  <a:pt x="19737" y="7550"/>
                  <a:pt x="19730" y="7575"/>
                  <a:pt x="19726" y="7618"/>
                </a:cubicBezTo>
                <a:cubicBezTo>
                  <a:pt x="19726" y="7619"/>
                  <a:pt x="19726" y="7619"/>
                  <a:pt x="19726" y="7620"/>
                </a:cubicBezTo>
                <a:cubicBezTo>
                  <a:pt x="19718" y="7708"/>
                  <a:pt x="19718" y="7873"/>
                  <a:pt x="19718" y="8183"/>
                </a:cubicBezTo>
                <a:cubicBezTo>
                  <a:pt x="19718" y="8184"/>
                  <a:pt x="19718" y="8184"/>
                  <a:pt x="19718" y="8185"/>
                </a:cubicBezTo>
                <a:cubicBezTo>
                  <a:pt x="19718" y="8484"/>
                  <a:pt x="19719" y="8650"/>
                  <a:pt x="19726" y="8739"/>
                </a:cubicBezTo>
                <a:cubicBezTo>
                  <a:pt x="19734" y="8828"/>
                  <a:pt x="19748" y="8841"/>
                  <a:pt x="19773" y="8834"/>
                </a:cubicBezTo>
                <a:cubicBezTo>
                  <a:pt x="19775" y="8833"/>
                  <a:pt x="19777" y="8830"/>
                  <a:pt x="19779" y="8829"/>
                </a:cubicBezTo>
                <a:cubicBezTo>
                  <a:pt x="19844" y="8795"/>
                  <a:pt x="19866" y="8553"/>
                  <a:pt x="19852" y="7974"/>
                </a:cubicBezTo>
                <a:cubicBezTo>
                  <a:pt x="19846" y="7702"/>
                  <a:pt x="19839" y="7599"/>
                  <a:pt x="19816" y="7557"/>
                </a:cubicBezTo>
                <a:cubicBezTo>
                  <a:pt x="19805" y="7543"/>
                  <a:pt x="19792" y="7528"/>
                  <a:pt x="19780" y="7527"/>
                </a:cubicBezTo>
                <a:close/>
                <a:moveTo>
                  <a:pt x="20827" y="7528"/>
                </a:moveTo>
                <a:cubicBezTo>
                  <a:pt x="20827" y="7529"/>
                  <a:pt x="20826" y="7532"/>
                  <a:pt x="20826" y="7533"/>
                </a:cubicBezTo>
                <a:cubicBezTo>
                  <a:pt x="20806" y="7574"/>
                  <a:pt x="20805" y="7716"/>
                  <a:pt x="20800" y="8251"/>
                </a:cubicBezTo>
                <a:cubicBezTo>
                  <a:pt x="20796" y="8684"/>
                  <a:pt x="20805" y="8792"/>
                  <a:pt x="20844" y="8812"/>
                </a:cubicBezTo>
                <a:cubicBezTo>
                  <a:pt x="20852" y="8816"/>
                  <a:pt x="20853" y="8817"/>
                  <a:pt x="20860" y="8821"/>
                </a:cubicBezTo>
                <a:cubicBezTo>
                  <a:pt x="20878" y="8799"/>
                  <a:pt x="20892" y="8752"/>
                  <a:pt x="20901" y="8691"/>
                </a:cubicBezTo>
                <a:cubicBezTo>
                  <a:pt x="20904" y="8597"/>
                  <a:pt x="20907" y="8464"/>
                  <a:pt x="20907" y="8180"/>
                </a:cubicBezTo>
                <a:cubicBezTo>
                  <a:pt x="20907" y="7773"/>
                  <a:pt x="20903" y="7607"/>
                  <a:pt x="20885" y="7546"/>
                </a:cubicBezTo>
                <a:cubicBezTo>
                  <a:pt x="20881" y="7539"/>
                  <a:pt x="20876" y="7534"/>
                  <a:pt x="20872" y="7528"/>
                </a:cubicBezTo>
                <a:lnTo>
                  <a:pt x="20828" y="7528"/>
                </a:lnTo>
                <a:lnTo>
                  <a:pt x="20827" y="7528"/>
                </a:lnTo>
                <a:close/>
                <a:moveTo>
                  <a:pt x="10214" y="7530"/>
                </a:moveTo>
                <a:cubicBezTo>
                  <a:pt x="10200" y="7531"/>
                  <a:pt x="10189" y="7538"/>
                  <a:pt x="10179" y="7549"/>
                </a:cubicBezTo>
                <a:cubicBezTo>
                  <a:pt x="10152" y="7605"/>
                  <a:pt x="10150" y="7780"/>
                  <a:pt x="10159" y="8262"/>
                </a:cubicBezTo>
                <a:cubicBezTo>
                  <a:pt x="10167" y="8736"/>
                  <a:pt x="10175" y="8813"/>
                  <a:pt x="10221" y="8821"/>
                </a:cubicBezTo>
                <a:cubicBezTo>
                  <a:pt x="10235" y="8820"/>
                  <a:pt x="10248" y="8807"/>
                  <a:pt x="10263" y="8800"/>
                </a:cubicBezTo>
                <a:cubicBezTo>
                  <a:pt x="10286" y="8756"/>
                  <a:pt x="10293" y="8625"/>
                  <a:pt x="10300" y="8251"/>
                </a:cubicBezTo>
                <a:cubicBezTo>
                  <a:pt x="10309" y="7683"/>
                  <a:pt x="10301" y="7572"/>
                  <a:pt x="10242" y="7538"/>
                </a:cubicBezTo>
                <a:cubicBezTo>
                  <a:pt x="10232" y="7535"/>
                  <a:pt x="10222" y="7529"/>
                  <a:pt x="10214" y="7530"/>
                </a:cubicBezTo>
                <a:close/>
                <a:moveTo>
                  <a:pt x="11547" y="7530"/>
                </a:moveTo>
                <a:lnTo>
                  <a:pt x="11547" y="8174"/>
                </a:lnTo>
                <a:lnTo>
                  <a:pt x="11547" y="8180"/>
                </a:lnTo>
                <a:cubicBezTo>
                  <a:pt x="11547" y="8820"/>
                  <a:pt x="11548" y="8829"/>
                  <a:pt x="11620" y="8815"/>
                </a:cubicBezTo>
                <a:cubicBezTo>
                  <a:pt x="11660" y="8807"/>
                  <a:pt x="11699" y="8796"/>
                  <a:pt x="11708" y="8789"/>
                </a:cubicBezTo>
                <a:cubicBezTo>
                  <a:pt x="11717" y="8783"/>
                  <a:pt x="11735" y="8781"/>
                  <a:pt x="11748" y="8785"/>
                </a:cubicBezTo>
                <a:cubicBezTo>
                  <a:pt x="11761" y="8788"/>
                  <a:pt x="11772" y="8513"/>
                  <a:pt x="11773" y="8174"/>
                </a:cubicBezTo>
                <a:cubicBezTo>
                  <a:pt x="11773" y="8168"/>
                  <a:pt x="11773" y="8165"/>
                  <a:pt x="11773" y="8160"/>
                </a:cubicBezTo>
                <a:lnTo>
                  <a:pt x="11773" y="7530"/>
                </a:lnTo>
                <a:lnTo>
                  <a:pt x="11660" y="7530"/>
                </a:lnTo>
                <a:lnTo>
                  <a:pt x="11547" y="7530"/>
                </a:lnTo>
                <a:close/>
                <a:moveTo>
                  <a:pt x="14491" y="7530"/>
                </a:moveTo>
                <a:cubicBezTo>
                  <a:pt x="14471" y="7530"/>
                  <a:pt x="14459" y="7557"/>
                  <a:pt x="14452" y="7648"/>
                </a:cubicBezTo>
                <a:cubicBezTo>
                  <a:pt x="14449" y="7682"/>
                  <a:pt x="14449" y="7777"/>
                  <a:pt x="14448" y="7827"/>
                </a:cubicBezTo>
                <a:cubicBezTo>
                  <a:pt x="14446" y="7919"/>
                  <a:pt x="14442" y="7989"/>
                  <a:pt x="14442" y="8156"/>
                </a:cubicBezTo>
                <a:cubicBezTo>
                  <a:pt x="14442" y="8161"/>
                  <a:pt x="14442" y="8163"/>
                  <a:pt x="14442" y="8167"/>
                </a:cubicBezTo>
                <a:cubicBezTo>
                  <a:pt x="14442" y="8174"/>
                  <a:pt x="14442" y="8174"/>
                  <a:pt x="14442" y="8180"/>
                </a:cubicBezTo>
                <a:cubicBezTo>
                  <a:pt x="14443" y="8603"/>
                  <a:pt x="14454" y="8791"/>
                  <a:pt x="14482" y="8812"/>
                </a:cubicBezTo>
                <a:cubicBezTo>
                  <a:pt x="14494" y="8820"/>
                  <a:pt x="14499" y="8823"/>
                  <a:pt x="14508" y="8829"/>
                </a:cubicBezTo>
                <a:cubicBezTo>
                  <a:pt x="14532" y="8786"/>
                  <a:pt x="14539" y="8632"/>
                  <a:pt x="14539" y="8190"/>
                </a:cubicBezTo>
                <a:cubicBezTo>
                  <a:pt x="14539" y="7916"/>
                  <a:pt x="14536" y="7751"/>
                  <a:pt x="14529" y="7655"/>
                </a:cubicBezTo>
                <a:cubicBezTo>
                  <a:pt x="14522" y="7558"/>
                  <a:pt x="14511" y="7530"/>
                  <a:pt x="14491" y="7530"/>
                </a:cubicBezTo>
                <a:close/>
                <a:moveTo>
                  <a:pt x="21162" y="7533"/>
                </a:moveTo>
                <a:lnTo>
                  <a:pt x="21116" y="7534"/>
                </a:lnTo>
                <a:lnTo>
                  <a:pt x="21096" y="7534"/>
                </a:lnTo>
                <a:cubicBezTo>
                  <a:pt x="21042" y="7553"/>
                  <a:pt x="21014" y="7589"/>
                  <a:pt x="21004" y="7682"/>
                </a:cubicBezTo>
                <a:lnTo>
                  <a:pt x="21004" y="8180"/>
                </a:lnTo>
                <a:lnTo>
                  <a:pt x="21004" y="8658"/>
                </a:lnTo>
                <a:cubicBezTo>
                  <a:pt x="21017" y="8795"/>
                  <a:pt x="21035" y="8821"/>
                  <a:pt x="21122" y="8821"/>
                </a:cubicBezTo>
                <a:cubicBezTo>
                  <a:pt x="21170" y="8821"/>
                  <a:pt x="21208" y="8803"/>
                  <a:pt x="21229" y="8785"/>
                </a:cubicBezTo>
                <a:lnTo>
                  <a:pt x="21229" y="8180"/>
                </a:lnTo>
                <a:lnTo>
                  <a:pt x="21229" y="7598"/>
                </a:lnTo>
                <a:cubicBezTo>
                  <a:pt x="21224" y="7565"/>
                  <a:pt x="21215" y="7546"/>
                  <a:pt x="21201" y="7534"/>
                </a:cubicBezTo>
                <a:lnTo>
                  <a:pt x="21162" y="7533"/>
                </a:lnTo>
                <a:close/>
                <a:moveTo>
                  <a:pt x="6678" y="7534"/>
                </a:moveTo>
                <a:cubicBezTo>
                  <a:pt x="6641" y="7541"/>
                  <a:pt x="6593" y="7548"/>
                  <a:pt x="6581" y="7566"/>
                </a:cubicBezTo>
                <a:cubicBezTo>
                  <a:pt x="6565" y="7632"/>
                  <a:pt x="6562" y="7783"/>
                  <a:pt x="6562" y="8171"/>
                </a:cubicBezTo>
                <a:cubicBezTo>
                  <a:pt x="6562" y="8600"/>
                  <a:pt x="6565" y="8751"/>
                  <a:pt x="6586" y="8804"/>
                </a:cubicBezTo>
                <a:cubicBezTo>
                  <a:pt x="6600" y="8811"/>
                  <a:pt x="6612" y="8825"/>
                  <a:pt x="6625" y="8827"/>
                </a:cubicBezTo>
                <a:cubicBezTo>
                  <a:pt x="6655" y="8825"/>
                  <a:pt x="6694" y="8806"/>
                  <a:pt x="6715" y="8777"/>
                </a:cubicBezTo>
                <a:cubicBezTo>
                  <a:pt x="6737" y="8745"/>
                  <a:pt x="6755" y="8739"/>
                  <a:pt x="6755" y="8762"/>
                </a:cubicBezTo>
                <a:cubicBezTo>
                  <a:pt x="6755" y="8786"/>
                  <a:pt x="6777" y="8772"/>
                  <a:pt x="6803" y="8732"/>
                </a:cubicBezTo>
                <a:cubicBezTo>
                  <a:pt x="6842" y="8675"/>
                  <a:pt x="6854" y="8680"/>
                  <a:pt x="6869" y="8748"/>
                </a:cubicBezTo>
                <a:cubicBezTo>
                  <a:pt x="6875" y="8778"/>
                  <a:pt x="6905" y="8795"/>
                  <a:pt x="6940" y="8808"/>
                </a:cubicBezTo>
                <a:cubicBezTo>
                  <a:pt x="6991" y="8815"/>
                  <a:pt x="7042" y="8819"/>
                  <a:pt x="7084" y="8808"/>
                </a:cubicBezTo>
                <a:cubicBezTo>
                  <a:pt x="7084" y="8808"/>
                  <a:pt x="7084" y="8809"/>
                  <a:pt x="7085" y="8808"/>
                </a:cubicBezTo>
                <a:cubicBezTo>
                  <a:pt x="7102" y="8800"/>
                  <a:pt x="7119" y="8790"/>
                  <a:pt x="7128" y="8775"/>
                </a:cubicBezTo>
                <a:cubicBezTo>
                  <a:pt x="7131" y="8769"/>
                  <a:pt x="7138" y="8768"/>
                  <a:pt x="7144" y="8766"/>
                </a:cubicBezTo>
                <a:cubicBezTo>
                  <a:pt x="7148" y="8763"/>
                  <a:pt x="7150" y="8761"/>
                  <a:pt x="7154" y="8761"/>
                </a:cubicBezTo>
                <a:cubicBezTo>
                  <a:pt x="7163" y="8761"/>
                  <a:pt x="7174" y="8764"/>
                  <a:pt x="7183" y="8775"/>
                </a:cubicBezTo>
                <a:cubicBezTo>
                  <a:pt x="7184" y="8776"/>
                  <a:pt x="7185" y="8776"/>
                  <a:pt x="7185" y="8777"/>
                </a:cubicBezTo>
                <a:cubicBezTo>
                  <a:pt x="7211" y="8805"/>
                  <a:pt x="7236" y="8818"/>
                  <a:pt x="7258" y="8823"/>
                </a:cubicBezTo>
                <a:cubicBezTo>
                  <a:pt x="7296" y="8805"/>
                  <a:pt x="7302" y="8648"/>
                  <a:pt x="7302" y="8209"/>
                </a:cubicBezTo>
                <a:cubicBezTo>
                  <a:pt x="7302" y="7570"/>
                  <a:pt x="7291" y="7522"/>
                  <a:pt x="7181" y="7647"/>
                </a:cubicBezTo>
                <a:cubicBezTo>
                  <a:pt x="7157" y="7674"/>
                  <a:pt x="7134" y="7660"/>
                  <a:pt x="7124" y="7614"/>
                </a:cubicBezTo>
                <a:cubicBezTo>
                  <a:pt x="7106" y="7528"/>
                  <a:pt x="6832" y="7506"/>
                  <a:pt x="6765" y="7585"/>
                </a:cubicBezTo>
                <a:cubicBezTo>
                  <a:pt x="6744" y="7609"/>
                  <a:pt x="6718" y="7603"/>
                  <a:pt x="6707" y="7571"/>
                </a:cubicBezTo>
                <a:cubicBezTo>
                  <a:pt x="6702" y="7557"/>
                  <a:pt x="6691" y="7545"/>
                  <a:pt x="6678" y="7534"/>
                </a:cubicBezTo>
                <a:close/>
                <a:moveTo>
                  <a:pt x="18414" y="7534"/>
                </a:moveTo>
                <a:cubicBezTo>
                  <a:pt x="18355" y="7519"/>
                  <a:pt x="18355" y="7508"/>
                  <a:pt x="18362" y="8319"/>
                </a:cubicBezTo>
                <a:cubicBezTo>
                  <a:pt x="18366" y="8776"/>
                  <a:pt x="18368" y="8780"/>
                  <a:pt x="18448" y="8764"/>
                </a:cubicBezTo>
                <a:cubicBezTo>
                  <a:pt x="18493" y="8755"/>
                  <a:pt x="18535" y="8766"/>
                  <a:pt x="18542" y="8786"/>
                </a:cubicBezTo>
                <a:cubicBezTo>
                  <a:pt x="18548" y="8806"/>
                  <a:pt x="18604" y="8823"/>
                  <a:pt x="18666" y="8826"/>
                </a:cubicBezTo>
                <a:cubicBezTo>
                  <a:pt x="18667" y="8826"/>
                  <a:pt x="18668" y="8826"/>
                  <a:pt x="18669" y="8826"/>
                </a:cubicBezTo>
                <a:lnTo>
                  <a:pt x="18785" y="8824"/>
                </a:lnTo>
                <a:lnTo>
                  <a:pt x="18785" y="8182"/>
                </a:lnTo>
                <a:lnTo>
                  <a:pt x="18785" y="7538"/>
                </a:lnTo>
                <a:lnTo>
                  <a:pt x="18758" y="7538"/>
                </a:lnTo>
                <a:lnTo>
                  <a:pt x="18679" y="7541"/>
                </a:lnTo>
                <a:cubicBezTo>
                  <a:pt x="18621" y="7543"/>
                  <a:pt x="18559" y="7564"/>
                  <a:pt x="18540" y="7585"/>
                </a:cubicBezTo>
                <a:cubicBezTo>
                  <a:pt x="18521" y="7606"/>
                  <a:pt x="18495" y="7606"/>
                  <a:pt x="18483" y="7585"/>
                </a:cubicBezTo>
                <a:cubicBezTo>
                  <a:pt x="18471" y="7564"/>
                  <a:pt x="18440" y="7541"/>
                  <a:pt x="18414" y="7534"/>
                </a:cubicBezTo>
                <a:close/>
                <a:moveTo>
                  <a:pt x="13362" y="7536"/>
                </a:moveTo>
                <a:cubicBezTo>
                  <a:pt x="13356" y="7526"/>
                  <a:pt x="13349" y="7544"/>
                  <a:pt x="13339" y="7587"/>
                </a:cubicBezTo>
                <a:cubicBezTo>
                  <a:pt x="13327" y="7645"/>
                  <a:pt x="13302" y="7676"/>
                  <a:pt x="13284" y="7656"/>
                </a:cubicBezTo>
                <a:cubicBezTo>
                  <a:pt x="13263" y="7633"/>
                  <a:pt x="13252" y="7835"/>
                  <a:pt x="13252" y="8229"/>
                </a:cubicBezTo>
                <a:cubicBezTo>
                  <a:pt x="13252" y="8847"/>
                  <a:pt x="13263" y="8896"/>
                  <a:pt x="13373" y="8772"/>
                </a:cubicBezTo>
                <a:cubicBezTo>
                  <a:pt x="13395" y="8747"/>
                  <a:pt x="13428" y="8743"/>
                  <a:pt x="13445" y="8762"/>
                </a:cubicBezTo>
                <a:cubicBezTo>
                  <a:pt x="13446" y="8764"/>
                  <a:pt x="13447" y="8759"/>
                  <a:pt x="13448" y="8759"/>
                </a:cubicBezTo>
                <a:cubicBezTo>
                  <a:pt x="13464" y="8768"/>
                  <a:pt x="13475" y="8558"/>
                  <a:pt x="13477" y="8243"/>
                </a:cubicBezTo>
                <a:cubicBezTo>
                  <a:pt x="13475" y="7944"/>
                  <a:pt x="13465" y="7807"/>
                  <a:pt x="13439" y="7816"/>
                </a:cubicBezTo>
                <a:cubicBezTo>
                  <a:pt x="13418" y="7824"/>
                  <a:pt x="13393" y="7752"/>
                  <a:pt x="13382" y="7656"/>
                </a:cubicBezTo>
                <a:cubicBezTo>
                  <a:pt x="13375" y="7585"/>
                  <a:pt x="13368" y="7546"/>
                  <a:pt x="13362" y="7536"/>
                </a:cubicBezTo>
                <a:close/>
                <a:moveTo>
                  <a:pt x="13767" y="7536"/>
                </a:moveTo>
                <a:lnTo>
                  <a:pt x="13767" y="8193"/>
                </a:lnTo>
                <a:cubicBezTo>
                  <a:pt x="13767" y="8726"/>
                  <a:pt x="13773" y="8824"/>
                  <a:pt x="13811" y="8829"/>
                </a:cubicBezTo>
                <a:lnTo>
                  <a:pt x="13831" y="8827"/>
                </a:lnTo>
                <a:cubicBezTo>
                  <a:pt x="13861" y="8817"/>
                  <a:pt x="13898" y="8797"/>
                  <a:pt x="13916" y="8777"/>
                </a:cubicBezTo>
                <a:cubicBezTo>
                  <a:pt x="13935" y="8755"/>
                  <a:pt x="13961" y="8754"/>
                  <a:pt x="13973" y="8775"/>
                </a:cubicBezTo>
                <a:cubicBezTo>
                  <a:pt x="13986" y="8799"/>
                  <a:pt x="14030" y="8811"/>
                  <a:pt x="14076" y="8816"/>
                </a:cubicBezTo>
                <a:cubicBezTo>
                  <a:pt x="14157" y="8808"/>
                  <a:pt x="14224" y="8796"/>
                  <a:pt x="14233" y="8780"/>
                </a:cubicBezTo>
                <a:cubicBezTo>
                  <a:pt x="14235" y="8776"/>
                  <a:pt x="14241" y="8777"/>
                  <a:pt x="14244" y="8774"/>
                </a:cubicBezTo>
                <a:cubicBezTo>
                  <a:pt x="14255" y="8757"/>
                  <a:pt x="14270" y="8749"/>
                  <a:pt x="14284" y="8764"/>
                </a:cubicBezTo>
                <a:cubicBezTo>
                  <a:pt x="14301" y="8784"/>
                  <a:pt x="14313" y="8542"/>
                  <a:pt x="14313" y="8167"/>
                </a:cubicBezTo>
                <a:lnTo>
                  <a:pt x="14313" y="7539"/>
                </a:lnTo>
                <a:lnTo>
                  <a:pt x="14141" y="7536"/>
                </a:lnTo>
                <a:cubicBezTo>
                  <a:pt x="14125" y="7544"/>
                  <a:pt x="14109" y="7555"/>
                  <a:pt x="14104" y="7569"/>
                </a:cubicBezTo>
                <a:cubicBezTo>
                  <a:pt x="14093" y="7602"/>
                  <a:pt x="14067" y="7610"/>
                  <a:pt x="14046" y="7585"/>
                </a:cubicBezTo>
                <a:cubicBezTo>
                  <a:pt x="14025" y="7561"/>
                  <a:pt x="13954" y="7539"/>
                  <a:pt x="13888" y="7538"/>
                </a:cubicBezTo>
                <a:lnTo>
                  <a:pt x="13767" y="7536"/>
                </a:lnTo>
                <a:close/>
                <a:moveTo>
                  <a:pt x="16224" y="7536"/>
                </a:moveTo>
                <a:cubicBezTo>
                  <a:pt x="16217" y="7530"/>
                  <a:pt x="16211" y="7547"/>
                  <a:pt x="16204" y="7582"/>
                </a:cubicBezTo>
                <a:cubicBezTo>
                  <a:pt x="16192" y="7637"/>
                  <a:pt x="16154" y="7665"/>
                  <a:pt x="16102" y="7655"/>
                </a:cubicBezTo>
                <a:lnTo>
                  <a:pt x="16018" y="7637"/>
                </a:lnTo>
                <a:lnTo>
                  <a:pt x="16018" y="8166"/>
                </a:lnTo>
                <a:cubicBezTo>
                  <a:pt x="16018" y="8541"/>
                  <a:pt x="16031" y="8784"/>
                  <a:pt x="16049" y="8764"/>
                </a:cubicBezTo>
                <a:cubicBezTo>
                  <a:pt x="16061" y="8750"/>
                  <a:pt x="16074" y="8755"/>
                  <a:pt x="16085" y="8767"/>
                </a:cubicBezTo>
                <a:lnTo>
                  <a:pt x="16100" y="8764"/>
                </a:lnTo>
                <a:cubicBezTo>
                  <a:pt x="16144" y="8755"/>
                  <a:pt x="16189" y="8773"/>
                  <a:pt x="16199" y="8802"/>
                </a:cubicBezTo>
                <a:cubicBezTo>
                  <a:pt x="16200" y="8805"/>
                  <a:pt x="16203" y="8806"/>
                  <a:pt x="16205" y="8808"/>
                </a:cubicBezTo>
                <a:cubicBezTo>
                  <a:pt x="16225" y="8806"/>
                  <a:pt x="16243" y="8801"/>
                  <a:pt x="16260" y="8793"/>
                </a:cubicBezTo>
                <a:cubicBezTo>
                  <a:pt x="16281" y="8763"/>
                  <a:pt x="16305" y="8756"/>
                  <a:pt x="16317" y="8774"/>
                </a:cubicBezTo>
                <a:cubicBezTo>
                  <a:pt x="16329" y="8761"/>
                  <a:pt x="16338" y="8519"/>
                  <a:pt x="16339" y="8207"/>
                </a:cubicBezTo>
                <a:cubicBezTo>
                  <a:pt x="16338" y="7873"/>
                  <a:pt x="16328" y="7692"/>
                  <a:pt x="16308" y="7715"/>
                </a:cubicBezTo>
                <a:cubicBezTo>
                  <a:pt x="16290" y="7735"/>
                  <a:pt x="16263" y="7693"/>
                  <a:pt x="16248" y="7621"/>
                </a:cubicBezTo>
                <a:cubicBezTo>
                  <a:pt x="16238" y="7570"/>
                  <a:pt x="16231" y="7542"/>
                  <a:pt x="16224" y="7536"/>
                </a:cubicBezTo>
                <a:close/>
                <a:moveTo>
                  <a:pt x="21363" y="7536"/>
                </a:moveTo>
                <a:cubicBezTo>
                  <a:pt x="21346" y="7549"/>
                  <a:pt x="21331" y="7567"/>
                  <a:pt x="21325" y="7601"/>
                </a:cubicBezTo>
                <a:lnTo>
                  <a:pt x="21325" y="8180"/>
                </a:lnTo>
                <a:lnTo>
                  <a:pt x="21325" y="8786"/>
                </a:lnTo>
                <a:cubicBezTo>
                  <a:pt x="21352" y="8805"/>
                  <a:pt x="21397" y="8824"/>
                  <a:pt x="21446" y="8827"/>
                </a:cubicBezTo>
                <a:lnTo>
                  <a:pt x="21472" y="8829"/>
                </a:lnTo>
                <a:lnTo>
                  <a:pt x="21551" y="8829"/>
                </a:lnTo>
                <a:lnTo>
                  <a:pt x="21551" y="8180"/>
                </a:lnTo>
                <a:lnTo>
                  <a:pt x="21551" y="8172"/>
                </a:lnTo>
                <a:lnTo>
                  <a:pt x="21551" y="7539"/>
                </a:lnTo>
                <a:lnTo>
                  <a:pt x="21363" y="7536"/>
                </a:lnTo>
                <a:close/>
                <a:moveTo>
                  <a:pt x="15697" y="7539"/>
                </a:moveTo>
                <a:lnTo>
                  <a:pt x="15697" y="8182"/>
                </a:lnTo>
                <a:cubicBezTo>
                  <a:pt x="15697" y="8741"/>
                  <a:pt x="15702" y="8813"/>
                  <a:pt x="15751" y="8827"/>
                </a:cubicBezTo>
                <a:lnTo>
                  <a:pt x="15800" y="8826"/>
                </a:lnTo>
                <a:cubicBezTo>
                  <a:pt x="15820" y="8818"/>
                  <a:pt x="15837" y="8805"/>
                  <a:pt x="15843" y="8786"/>
                </a:cubicBezTo>
                <a:cubicBezTo>
                  <a:pt x="15854" y="8756"/>
                  <a:pt x="15875" y="8746"/>
                  <a:pt x="15892" y="8764"/>
                </a:cubicBezTo>
                <a:cubicBezTo>
                  <a:pt x="15909" y="8784"/>
                  <a:pt x="15922" y="8546"/>
                  <a:pt x="15922" y="8180"/>
                </a:cubicBezTo>
                <a:cubicBezTo>
                  <a:pt x="15922" y="8176"/>
                  <a:pt x="15922" y="8174"/>
                  <a:pt x="15922" y="8169"/>
                </a:cubicBezTo>
                <a:lnTo>
                  <a:pt x="15922" y="7539"/>
                </a:lnTo>
                <a:lnTo>
                  <a:pt x="15809" y="7539"/>
                </a:lnTo>
                <a:lnTo>
                  <a:pt x="15697" y="7539"/>
                </a:lnTo>
                <a:close/>
                <a:moveTo>
                  <a:pt x="16509" y="7546"/>
                </a:moveTo>
                <a:cubicBezTo>
                  <a:pt x="16491" y="7542"/>
                  <a:pt x="16478" y="7540"/>
                  <a:pt x="16468" y="7549"/>
                </a:cubicBezTo>
                <a:cubicBezTo>
                  <a:pt x="16458" y="7558"/>
                  <a:pt x="16450" y="7579"/>
                  <a:pt x="16446" y="7620"/>
                </a:cubicBezTo>
                <a:cubicBezTo>
                  <a:pt x="16437" y="7701"/>
                  <a:pt x="16436" y="7859"/>
                  <a:pt x="16436" y="8174"/>
                </a:cubicBezTo>
                <a:cubicBezTo>
                  <a:pt x="16436" y="8186"/>
                  <a:pt x="16436" y="8184"/>
                  <a:pt x="16436" y="8196"/>
                </a:cubicBezTo>
                <a:cubicBezTo>
                  <a:pt x="16436" y="8720"/>
                  <a:pt x="16445" y="8852"/>
                  <a:pt x="16476" y="8810"/>
                </a:cubicBezTo>
                <a:cubicBezTo>
                  <a:pt x="16499" y="8780"/>
                  <a:pt x="16549" y="8760"/>
                  <a:pt x="16589" y="8766"/>
                </a:cubicBezTo>
                <a:cubicBezTo>
                  <a:pt x="16659" y="8775"/>
                  <a:pt x="16662" y="8748"/>
                  <a:pt x="16662" y="8194"/>
                </a:cubicBezTo>
                <a:cubicBezTo>
                  <a:pt x="16662" y="8186"/>
                  <a:pt x="16662" y="8181"/>
                  <a:pt x="16662" y="8172"/>
                </a:cubicBezTo>
                <a:cubicBezTo>
                  <a:pt x="16662" y="8008"/>
                  <a:pt x="16659" y="7862"/>
                  <a:pt x="16655" y="7754"/>
                </a:cubicBezTo>
                <a:cubicBezTo>
                  <a:pt x="16655" y="7751"/>
                  <a:pt x="16655" y="7751"/>
                  <a:pt x="16655" y="7748"/>
                </a:cubicBezTo>
                <a:cubicBezTo>
                  <a:pt x="16650" y="7640"/>
                  <a:pt x="16644" y="7574"/>
                  <a:pt x="16637" y="7576"/>
                </a:cubicBezTo>
                <a:cubicBezTo>
                  <a:pt x="16624" y="7579"/>
                  <a:pt x="16606" y="7577"/>
                  <a:pt x="16597" y="7571"/>
                </a:cubicBezTo>
                <a:cubicBezTo>
                  <a:pt x="16588" y="7564"/>
                  <a:pt x="16549" y="7554"/>
                  <a:pt x="16509" y="7546"/>
                </a:cubicBezTo>
                <a:close/>
                <a:moveTo>
                  <a:pt x="13622" y="7547"/>
                </a:moveTo>
                <a:cubicBezTo>
                  <a:pt x="13613" y="7541"/>
                  <a:pt x="13607" y="7544"/>
                  <a:pt x="13601" y="7552"/>
                </a:cubicBezTo>
                <a:cubicBezTo>
                  <a:pt x="13593" y="7570"/>
                  <a:pt x="13587" y="7599"/>
                  <a:pt x="13583" y="7653"/>
                </a:cubicBezTo>
                <a:cubicBezTo>
                  <a:pt x="13576" y="7744"/>
                  <a:pt x="13574" y="7898"/>
                  <a:pt x="13574" y="8172"/>
                </a:cubicBezTo>
                <a:cubicBezTo>
                  <a:pt x="13574" y="8174"/>
                  <a:pt x="13574" y="8175"/>
                  <a:pt x="13574" y="8177"/>
                </a:cubicBezTo>
                <a:cubicBezTo>
                  <a:pt x="13574" y="8179"/>
                  <a:pt x="13574" y="8178"/>
                  <a:pt x="13574" y="8180"/>
                </a:cubicBezTo>
                <a:cubicBezTo>
                  <a:pt x="13574" y="8447"/>
                  <a:pt x="13576" y="8611"/>
                  <a:pt x="13583" y="8706"/>
                </a:cubicBezTo>
                <a:cubicBezTo>
                  <a:pt x="13583" y="8706"/>
                  <a:pt x="13582" y="8707"/>
                  <a:pt x="13583" y="8707"/>
                </a:cubicBezTo>
                <a:cubicBezTo>
                  <a:pt x="13590" y="8801"/>
                  <a:pt x="13602" y="8829"/>
                  <a:pt x="13622" y="8829"/>
                </a:cubicBezTo>
                <a:cubicBezTo>
                  <a:pt x="13632" y="8829"/>
                  <a:pt x="13640" y="8822"/>
                  <a:pt x="13646" y="8804"/>
                </a:cubicBezTo>
                <a:cubicBezTo>
                  <a:pt x="13653" y="8785"/>
                  <a:pt x="13658" y="8757"/>
                  <a:pt x="13661" y="8712"/>
                </a:cubicBezTo>
                <a:cubicBezTo>
                  <a:pt x="13668" y="8620"/>
                  <a:pt x="13671" y="8464"/>
                  <a:pt x="13671" y="8205"/>
                </a:cubicBezTo>
                <a:cubicBezTo>
                  <a:pt x="13671" y="8193"/>
                  <a:pt x="13671" y="8192"/>
                  <a:pt x="13671" y="8180"/>
                </a:cubicBezTo>
                <a:cubicBezTo>
                  <a:pt x="13670" y="7709"/>
                  <a:pt x="13660" y="7573"/>
                  <a:pt x="13622" y="7547"/>
                </a:cubicBezTo>
                <a:close/>
                <a:moveTo>
                  <a:pt x="14699" y="7585"/>
                </a:moveTo>
                <a:cubicBezTo>
                  <a:pt x="14697" y="7585"/>
                  <a:pt x="14696" y="7586"/>
                  <a:pt x="14694" y="7587"/>
                </a:cubicBezTo>
                <a:cubicBezTo>
                  <a:pt x="14688" y="7591"/>
                  <a:pt x="14683" y="7594"/>
                  <a:pt x="14677" y="7595"/>
                </a:cubicBezTo>
                <a:cubicBezTo>
                  <a:pt x="14667" y="7600"/>
                  <a:pt x="14659" y="7610"/>
                  <a:pt x="14653" y="7625"/>
                </a:cubicBezTo>
                <a:cubicBezTo>
                  <a:pt x="14647" y="7649"/>
                  <a:pt x="14643" y="7737"/>
                  <a:pt x="14640" y="7879"/>
                </a:cubicBezTo>
                <a:cubicBezTo>
                  <a:pt x="14644" y="7970"/>
                  <a:pt x="14654" y="8028"/>
                  <a:pt x="14675" y="8020"/>
                </a:cubicBezTo>
                <a:cubicBezTo>
                  <a:pt x="14704" y="8010"/>
                  <a:pt x="14718" y="8130"/>
                  <a:pt x="14725" y="8433"/>
                </a:cubicBezTo>
                <a:cubicBezTo>
                  <a:pt x="14733" y="8775"/>
                  <a:pt x="14743" y="8847"/>
                  <a:pt x="14776" y="8797"/>
                </a:cubicBezTo>
                <a:cubicBezTo>
                  <a:pt x="14799" y="8763"/>
                  <a:pt x="14828" y="8752"/>
                  <a:pt x="14840" y="8774"/>
                </a:cubicBezTo>
                <a:cubicBezTo>
                  <a:pt x="14845" y="8782"/>
                  <a:pt x="14849" y="8720"/>
                  <a:pt x="14853" y="8647"/>
                </a:cubicBezTo>
                <a:cubicBezTo>
                  <a:pt x="14858" y="8560"/>
                  <a:pt x="14861" y="8446"/>
                  <a:pt x="14861" y="8215"/>
                </a:cubicBezTo>
                <a:cubicBezTo>
                  <a:pt x="14861" y="8206"/>
                  <a:pt x="14861" y="8202"/>
                  <a:pt x="14861" y="8193"/>
                </a:cubicBezTo>
                <a:cubicBezTo>
                  <a:pt x="14860" y="7856"/>
                  <a:pt x="14847" y="7635"/>
                  <a:pt x="14830" y="7655"/>
                </a:cubicBezTo>
                <a:cubicBezTo>
                  <a:pt x="14814" y="7673"/>
                  <a:pt x="14792" y="7663"/>
                  <a:pt x="14782" y="7633"/>
                </a:cubicBezTo>
                <a:cubicBezTo>
                  <a:pt x="14772" y="7602"/>
                  <a:pt x="14734" y="7580"/>
                  <a:pt x="14699" y="7585"/>
                </a:cubicBezTo>
                <a:close/>
                <a:moveTo>
                  <a:pt x="18900" y="7759"/>
                </a:moveTo>
                <a:cubicBezTo>
                  <a:pt x="18898" y="7747"/>
                  <a:pt x="18898" y="7818"/>
                  <a:pt x="18897" y="7889"/>
                </a:cubicBezTo>
                <a:cubicBezTo>
                  <a:pt x="18898" y="7889"/>
                  <a:pt x="18900" y="7886"/>
                  <a:pt x="18903" y="7876"/>
                </a:cubicBezTo>
                <a:cubicBezTo>
                  <a:pt x="18906" y="7859"/>
                  <a:pt x="18902" y="7828"/>
                  <a:pt x="18903" y="7802"/>
                </a:cubicBezTo>
                <a:cubicBezTo>
                  <a:pt x="18902" y="7789"/>
                  <a:pt x="18901" y="7763"/>
                  <a:pt x="18900" y="7759"/>
                </a:cubicBezTo>
                <a:close/>
                <a:moveTo>
                  <a:pt x="18897" y="8025"/>
                </a:moveTo>
                <a:cubicBezTo>
                  <a:pt x="18896" y="8024"/>
                  <a:pt x="18896" y="8030"/>
                  <a:pt x="18895" y="8033"/>
                </a:cubicBezTo>
                <a:cubicBezTo>
                  <a:pt x="18894" y="8088"/>
                  <a:pt x="18893" y="8107"/>
                  <a:pt x="18893" y="8180"/>
                </a:cubicBezTo>
                <a:cubicBezTo>
                  <a:pt x="18893" y="8222"/>
                  <a:pt x="18894" y="8230"/>
                  <a:pt x="18894" y="8267"/>
                </a:cubicBezTo>
                <a:cubicBezTo>
                  <a:pt x="18896" y="8280"/>
                  <a:pt x="18900" y="8278"/>
                  <a:pt x="18904" y="8253"/>
                </a:cubicBezTo>
                <a:cubicBezTo>
                  <a:pt x="18912" y="8197"/>
                  <a:pt x="18912" y="8105"/>
                  <a:pt x="18904" y="8049"/>
                </a:cubicBezTo>
                <a:cubicBezTo>
                  <a:pt x="18902" y="8035"/>
                  <a:pt x="18899" y="8027"/>
                  <a:pt x="18897" y="8025"/>
                </a:cubicBezTo>
                <a:close/>
                <a:moveTo>
                  <a:pt x="7835" y="8035"/>
                </a:moveTo>
                <a:cubicBezTo>
                  <a:pt x="7830" y="8024"/>
                  <a:pt x="7826" y="8111"/>
                  <a:pt x="7826" y="8267"/>
                </a:cubicBezTo>
                <a:cubicBezTo>
                  <a:pt x="7826" y="8475"/>
                  <a:pt x="7832" y="8561"/>
                  <a:pt x="7839" y="8457"/>
                </a:cubicBezTo>
                <a:cubicBezTo>
                  <a:pt x="7846" y="8353"/>
                  <a:pt x="7846" y="8183"/>
                  <a:pt x="7839" y="8079"/>
                </a:cubicBezTo>
                <a:cubicBezTo>
                  <a:pt x="7837" y="8053"/>
                  <a:pt x="7836" y="8038"/>
                  <a:pt x="7835" y="8035"/>
                </a:cubicBezTo>
                <a:close/>
                <a:moveTo>
                  <a:pt x="9242" y="9063"/>
                </a:moveTo>
                <a:cubicBezTo>
                  <a:pt x="9213" y="9065"/>
                  <a:pt x="9190" y="9074"/>
                  <a:pt x="9180" y="9088"/>
                </a:cubicBezTo>
                <a:cubicBezTo>
                  <a:pt x="9161" y="9117"/>
                  <a:pt x="9136" y="9122"/>
                  <a:pt x="9124" y="9101"/>
                </a:cubicBezTo>
                <a:cubicBezTo>
                  <a:pt x="9113" y="9080"/>
                  <a:pt x="9103" y="9345"/>
                  <a:pt x="9103" y="9687"/>
                </a:cubicBezTo>
                <a:cubicBezTo>
                  <a:pt x="9103" y="9692"/>
                  <a:pt x="9103" y="9695"/>
                  <a:pt x="9103" y="9701"/>
                </a:cubicBezTo>
                <a:lnTo>
                  <a:pt x="9103" y="10334"/>
                </a:lnTo>
                <a:lnTo>
                  <a:pt x="9215" y="10337"/>
                </a:lnTo>
                <a:lnTo>
                  <a:pt x="9416" y="10337"/>
                </a:lnTo>
                <a:lnTo>
                  <a:pt x="9635" y="10337"/>
                </a:lnTo>
                <a:cubicBezTo>
                  <a:pt x="9680" y="10333"/>
                  <a:pt x="9704" y="10328"/>
                  <a:pt x="9731" y="10321"/>
                </a:cubicBezTo>
                <a:lnTo>
                  <a:pt x="9746" y="9812"/>
                </a:lnTo>
                <a:cubicBezTo>
                  <a:pt x="9757" y="9440"/>
                  <a:pt x="9763" y="9252"/>
                  <a:pt x="9747" y="9157"/>
                </a:cubicBezTo>
                <a:cubicBezTo>
                  <a:pt x="9747" y="9154"/>
                  <a:pt x="9746" y="9154"/>
                  <a:pt x="9746" y="9152"/>
                </a:cubicBezTo>
                <a:cubicBezTo>
                  <a:pt x="9746" y="9146"/>
                  <a:pt x="9745" y="9143"/>
                  <a:pt x="9744" y="9138"/>
                </a:cubicBezTo>
                <a:cubicBezTo>
                  <a:pt x="9736" y="9099"/>
                  <a:pt x="9723" y="9077"/>
                  <a:pt x="9703" y="9069"/>
                </a:cubicBezTo>
                <a:cubicBezTo>
                  <a:pt x="9701" y="9069"/>
                  <a:pt x="9698" y="9069"/>
                  <a:pt x="9696" y="9068"/>
                </a:cubicBezTo>
                <a:cubicBezTo>
                  <a:pt x="9674" y="9063"/>
                  <a:pt x="9645" y="9070"/>
                  <a:pt x="9606" y="9081"/>
                </a:cubicBezTo>
                <a:cubicBezTo>
                  <a:pt x="9581" y="9087"/>
                  <a:pt x="9549" y="9088"/>
                  <a:pt x="9518" y="9090"/>
                </a:cubicBezTo>
                <a:cubicBezTo>
                  <a:pt x="9516" y="9092"/>
                  <a:pt x="9505" y="9091"/>
                  <a:pt x="9504" y="9093"/>
                </a:cubicBezTo>
                <a:cubicBezTo>
                  <a:pt x="9492" y="9115"/>
                  <a:pt x="9466" y="9121"/>
                  <a:pt x="9445" y="9107"/>
                </a:cubicBezTo>
                <a:cubicBezTo>
                  <a:pt x="9426" y="9095"/>
                  <a:pt x="9347" y="9079"/>
                  <a:pt x="9270" y="9066"/>
                </a:cubicBezTo>
                <a:cubicBezTo>
                  <a:pt x="9261" y="9066"/>
                  <a:pt x="9250" y="9063"/>
                  <a:pt x="9242" y="9063"/>
                </a:cubicBezTo>
                <a:close/>
                <a:moveTo>
                  <a:pt x="20338" y="9066"/>
                </a:moveTo>
                <a:cubicBezTo>
                  <a:pt x="20328" y="9070"/>
                  <a:pt x="20319" y="9082"/>
                  <a:pt x="20309" y="9088"/>
                </a:cubicBezTo>
                <a:cubicBezTo>
                  <a:pt x="20296" y="9104"/>
                  <a:pt x="20284" y="9114"/>
                  <a:pt x="20269" y="9144"/>
                </a:cubicBezTo>
                <a:cubicBezTo>
                  <a:pt x="20210" y="9259"/>
                  <a:pt x="20200" y="9264"/>
                  <a:pt x="20182" y="9179"/>
                </a:cubicBezTo>
                <a:cubicBezTo>
                  <a:pt x="20177" y="9154"/>
                  <a:pt x="20162" y="9141"/>
                  <a:pt x="20149" y="9126"/>
                </a:cubicBezTo>
                <a:cubicBezTo>
                  <a:pt x="20115" y="9109"/>
                  <a:pt x="20051" y="9097"/>
                  <a:pt x="19961" y="9095"/>
                </a:cubicBezTo>
                <a:cubicBezTo>
                  <a:pt x="19928" y="9106"/>
                  <a:pt x="19914" y="9127"/>
                  <a:pt x="19924" y="9176"/>
                </a:cubicBezTo>
                <a:cubicBezTo>
                  <a:pt x="19935" y="9226"/>
                  <a:pt x="19942" y="9507"/>
                  <a:pt x="19942" y="9802"/>
                </a:cubicBezTo>
                <a:lnTo>
                  <a:pt x="19942" y="10298"/>
                </a:lnTo>
                <a:cubicBezTo>
                  <a:pt x="19973" y="10318"/>
                  <a:pt x="20080" y="10335"/>
                  <a:pt x="20211" y="10337"/>
                </a:cubicBezTo>
                <a:lnTo>
                  <a:pt x="20473" y="10342"/>
                </a:lnTo>
                <a:lnTo>
                  <a:pt x="20490" y="9818"/>
                </a:lnTo>
                <a:lnTo>
                  <a:pt x="20490" y="9706"/>
                </a:lnTo>
                <a:cubicBezTo>
                  <a:pt x="20490" y="9189"/>
                  <a:pt x="20481" y="9076"/>
                  <a:pt x="20445" y="9101"/>
                </a:cubicBezTo>
                <a:cubicBezTo>
                  <a:pt x="20421" y="9118"/>
                  <a:pt x="20387" y="9105"/>
                  <a:pt x="20369" y="9073"/>
                </a:cubicBezTo>
                <a:cubicBezTo>
                  <a:pt x="20362" y="9061"/>
                  <a:pt x="20352" y="9067"/>
                  <a:pt x="20344" y="9066"/>
                </a:cubicBezTo>
                <a:cubicBezTo>
                  <a:pt x="20342" y="9067"/>
                  <a:pt x="20340" y="9066"/>
                  <a:pt x="20338" y="9066"/>
                </a:cubicBezTo>
                <a:close/>
                <a:moveTo>
                  <a:pt x="6718" y="9068"/>
                </a:moveTo>
                <a:cubicBezTo>
                  <a:pt x="6696" y="9063"/>
                  <a:pt x="6666" y="9070"/>
                  <a:pt x="6627" y="9081"/>
                </a:cubicBezTo>
                <a:cubicBezTo>
                  <a:pt x="6551" y="9101"/>
                  <a:pt x="6545" y="9152"/>
                  <a:pt x="6556" y="9775"/>
                </a:cubicBezTo>
                <a:lnTo>
                  <a:pt x="6564" y="10317"/>
                </a:lnTo>
                <a:cubicBezTo>
                  <a:pt x="6594" y="10339"/>
                  <a:pt x="6639" y="10352"/>
                  <a:pt x="6684" y="10347"/>
                </a:cubicBezTo>
                <a:lnTo>
                  <a:pt x="6787" y="10334"/>
                </a:lnTo>
                <a:lnTo>
                  <a:pt x="6787" y="9714"/>
                </a:lnTo>
                <a:lnTo>
                  <a:pt x="6787" y="9709"/>
                </a:lnTo>
                <a:cubicBezTo>
                  <a:pt x="6787" y="9212"/>
                  <a:pt x="6786" y="9083"/>
                  <a:pt x="6718" y="9068"/>
                </a:cubicBezTo>
                <a:close/>
                <a:moveTo>
                  <a:pt x="14442" y="9073"/>
                </a:moveTo>
                <a:lnTo>
                  <a:pt x="14442" y="9679"/>
                </a:lnTo>
                <a:lnTo>
                  <a:pt x="14442" y="9706"/>
                </a:lnTo>
                <a:lnTo>
                  <a:pt x="14442" y="10340"/>
                </a:lnTo>
                <a:lnTo>
                  <a:pt x="14537" y="10336"/>
                </a:lnTo>
                <a:lnTo>
                  <a:pt x="14540" y="10336"/>
                </a:lnTo>
                <a:cubicBezTo>
                  <a:pt x="14575" y="10330"/>
                  <a:pt x="14608" y="10307"/>
                  <a:pt x="14633" y="10277"/>
                </a:cubicBezTo>
                <a:lnTo>
                  <a:pt x="14641" y="9761"/>
                </a:lnTo>
                <a:cubicBezTo>
                  <a:pt x="14647" y="9445"/>
                  <a:pt x="14644" y="9171"/>
                  <a:pt x="14635" y="9150"/>
                </a:cubicBezTo>
                <a:cubicBezTo>
                  <a:pt x="14626" y="9129"/>
                  <a:pt x="14580" y="9103"/>
                  <a:pt x="14531" y="9093"/>
                </a:cubicBezTo>
                <a:lnTo>
                  <a:pt x="14442" y="9073"/>
                </a:lnTo>
                <a:close/>
                <a:moveTo>
                  <a:pt x="12493" y="9079"/>
                </a:moveTo>
                <a:cubicBezTo>
                  <a:pt x="12324" y="9079"/>
                  <a:pt x="12180" y="9084"/>
                  <a:pt x="12175" y="9093"/>
                </a:cubicBezTo>
                <a:cubicBezTo>
                  <a:pt x="12174" y="9094"/>
                  <a:pt x="12141" y="9094"/>
                  <a:pt x="12137" y="9095"/>
                </a:cubicBezTo>
                <a:cubicBezTo>
                  <a:pt x="12106" y="9106"/>
                  <a:pt x="12066" y="9112"/>
                  <a:pt x="12016" y="9109"/>
                </a:cubicBezTo>
                <a:lnTo>
                  <a:pt x="11888" y="9103"/>
                </a:lnTo>
                <a:cubicBezTo>
                  <a:pt x="11879" y="9103"/>
                  <a:pt x="11878" y="9103"/>
                  <a:pt x="11869" y="9103"/>
                </a:cubicBezTo>
                <a:lnTo>
                  <a:pt x="11869" y="9720"/>
                </a:lnTo>
                <a:lnTo>
                  <a:pt x="11869" y="10296"/>
                </a:lnTo>
                <a:cubicBezTo>
                  <a:pt x="11886" y="10304"/>
                  <a:pt x="11946" y="10311"/>
                  <a:pt x="12025" y="10318"/>
                </a:cubicBezTo>
                <a:cubicBezTo>
                  <a:pt x="12062" y="10310"/>
                  <a:pt x="12107" y="10302"/>
                  <a:pt x="12115" y="10288"/>
                </a:cubicBezTo>
                <a:cubicBezTo>
                  <a:pt x="12126" y="10267"/>
                  <a:pt x="12151" y="10269"/>
                  <a:pt x="12171" y="10291"/>
                </a:cubicBezTo>
                <a:cubicBezTo>
                  <a:pt x="12221" y="10348"/>
                  <a:pt x="13061" y="10348"/>
                  <a:pt x="13081" y="10291"/>
                </a:cubicBezTo>
                <a:cubicBezTo>
                  <a:pt x="13089" y="10266"/>
                  <a:pt x="13109" y="10259"/>
                  <a:pt x="13125" y="10277"/>
                </a:cubicBezTo>
                <a:cubicBezTo>
                  <a:pt x="13143" y="10297"/>
                  <a:pt x="13156" y="10106"/>
                  <a:pt x="13156" y="9813"/>
                </a:cubicBezTo>
                <a:cubicBezTo>
                  <a:pt x="13156" y="9451"/>
                  <a:pt x="13145" y="9320"/>
                  <a:pt x="13117" y="9331"/>
                </a:cubicBezTo>
                <a:cubicBezTo>
                  <a:pt x="13095" y="9339"/>
                  <a:pt x="13072" y="9290"/>
                  <a:pt x="13067" y="9221"/>
                </a:cubicBezTo>
                <a:cubicBezTo>
                  <a:pt x="13057" y="9103"/>
                  <a:pt x="13038" y="9096"/>
                  <a:pt x="12656" y="9093"/>
                </a:cubicBezTo>
                <a:cubicBezTo>
                  <a:pt x="12573" y="9093"/>
                  <a:pt x="12561" y="9083"/>
                  <a:pt x="12493" y="9079"/>
                </a:cubicBezTo>
                <a:close/>
                <a:moveTo>
                  <a:pt x="21551" y="9079"/>
                </a:moveTo>
                <a:lnTo>
                  <a:pt x="21436" y="9093"/>
                </a:lnTo>
                <a:cubicBezTo>
                  <a:pt x="21396" y="9098"/>
                  <a:pt x="21377" y="9115"/>
                  <a:pt x="21352" y="9130"/>
                </a:cubicBezTo>
                <a:cubicBezTo>
                  <a:pt x="21330" y="9148"/>
                  <a:pt x="21314" y="9169"/>
                  <a:pt x="21309" y="9195"/>
                </a:cubicBezTo>
                <a:cubicBezTo>
                  <a:pt x="21292" y="9273"/>
                  <a:pt x="21284" y="9272"/>
                  <a:pt x="21248" y="9182"/>
                </a:cubicBezTo>
                <a:cubicBezTo>
                  <a:pt x="21220" y="9114"/>
                  <a:pt x="21170" y="9084"/>
                  <a:pt x="21104" y="9093"/>
                </a:cubicBezTo>
                <a:lnTo>
                  <a:pt x="21004" y="9107"/>
                </a:lnTo>
                <a:lnTo>
                  <a:pt x="21004" y="9723"/>
                </a:lnTo>
                <a:lnTo>
                  <a:pt x="21004" y="10298"/>
                </a:lnTo>
                <a:cubicBezTo>
                  <a:pt x="21026" y="10310"/>
                  <a:pt x="21074" y="10320"/>
                  <a:pt x="21140" y="10328"/>
                </a:cubicBezTo>
                <a:cubicBezTo>
                  <a:pt x="21187" y="10321"/>
                  <a:pt x="21237" y="10311"/>
                  <a:pt x="21248" y="10293"/>
                </a:cubicBezTo>
                <a:cubicBezTo>
                  <a:pt x="21260" y="10270"/>
                  <a:pt x="21286" y="10270"/>
                  <a:pt x="21305" y="10293"/>
                </a:cubicBezTo>
                <a:cubicBezTo>
                  <a:pt x="21325" y="10316"/>
                  <a:pt x="21389" y="10338"/>
                  <a:pt x="21446" y="10342"/>
                </a:cubicBezTo>
                <a:lnTo>
                  <a:pt x="21477" y="10343"/>
                </a:lnTo>
                <a:lnTo>
                  <a:pt x="21551" y="10345"/>
                </a:lnTo>
                <a:lnTo>
                  <a:pt x="21551" y="9714"/>
                </a:lnTo>
                <a:lnTo>
                  <a:pt x="21551" y="9712"/>
                </a:lnTo>
                <a:lnTo>
                  <a:pt x="21551" y="9079"/>
                </a:lnTo>
                <a:close/>
                <a:moveTo>
                  <a:pt x="6271" y="9082"/>
                </a:moveTo>
                <a:cubicBezTo>
                  <a:pt x="6257" y="9100"/>
                  <a:pt x="6247" y="9149"/>
                  <a:pt x="6240" y="9221"/>
                </a:cubicBezTo>
                <a:lnTo>
                  <a:pt x="6240" y="9710"/>
                </a:lnTo>
                <a:lnTo>
                  <a:pt x="6240" y="10337"/>
                </a:lnTo>
                <a:lnTo>
                  <a:pt x="6351" y="10343"/>
                </a:lnTo>
                <a:lnTo>
                  <a:pt x="6372" y="10345"/>
                </a:lnTo>
                <a:cubicBezTo>
                  <a:pt x="6414" y="10334"/>
                  <a:pt x="6444" y="10319"/>
                  <a:pt x="6462" y="10304"/>
                </a:cubicBezTo>
                <a:lnTo>
                  <a:pt x="6472" y="9772"/>
                </a:lnTo>
                <a:cubicBezTo>
                  <a:pt x="6477" y="9455"/>
                  <a:pt x="6476" y="9170"/>
                  <a:pt x="6470" y="9139"/>
                </a:cubicBezTo>
                <a:cubicBezTo>
                  <a:pt x="6464" y="9108"/>
                  <a:pt x="6410" y="9082"/>
                  <a:pt x="6349" y="9082"/>
                </a:cubicBezTo>
                <a:lnTo>
                  <a:pt x="6271" y="9082"/>
                </a:lnTo>
                <a:close/>
                <a:moveTo>
                  <a:pt x="15697" y="9082"/>
                </a:moveTo>
                <a:lnTo>
                  <a:pt x="15697" y="9710"/>
                </a:lnTo>
                <a:lnTo>
                  <a:pt x="15697" y="9712"/>
                </a:lnTo>
                <a:lnTo>
                  <a:pt x="15697" y="10343"/>
                </a:lnTo>
                <a:lnTo>
                  <a:pt x="15809" y="10340"/>
                </a:lnTo>
                <a:lnTo>
                  <a:pt x="15922" y="10336"/>
                </a:lnTo>
                <a:lnTo>
                  <a:pt x="15922" y="9722"/>
                </a:lnTo>
                <a:lnTo>
                  <a:pt x="15922" y="9709"/>
                </a:lnTo>
                <a:lnTo>
                  <a:pt x="15922" y="9106"/>
                </a:lnTo>
                <a:lnTo>
                  <a:pt x="15809" y="9093"/>
                </a:lnTo>
                <a:lnTo>
                  <a:pt x="15725" y="9082"/>
                </a:lnTo>
                <a:lnTo>
                  <a:pt x="15697" y="9082"/>
                </a:lnTo>
                <a:close/>
                <a:moveTo>
                  <a:pt x="19058" y="9082"/>
                </a:moveTo>
                <a:cubicBezTo>
                  <a:pt x="19048" y="9082"/>
                  <a:pt x="19040" y="9089"/>
                  <a:pt x="19034" y="9107"/>
                </a:cubicBezTo>
                <a:cubicBezTo>
                  <a:pt x="19033" y="9111"/>
                  <a:pt x="19032" y="9121"/>
                  <a:pt x="19031" y="9125"/>
                </a:cubicBezTo>
                <a:cubicBezTo>
                  <a:pt x="19015" y="9203"/>
                  <a:pt x="19010" y="9367"/>
                  <a:pt x="19010" y="9714"/>
                </a:cubicBezTo>
                <a:cubicBezTo>
                  <a:pt x="19010" y="9715"/>
                  <a:pt x="19010" y="9715"/>
                  <a:pt x="19010" y="9717"/>
                </a:cubicBezTo>
                <a:cubicBezTo>
                  <a:pt x="19010" y="9718"/>
                  <a:pt x="19010" y="9719"/>
                  <a:pt x="19010" y="9720"/>
                </a:cubicBezTo>
                <a:cubicBezTo>
                  <a:pt x="19010" y="10105"/>
                  <a:pt x="19015" y="10265"/>
                  <a:pt x="19034" y="10320"/>
                </a:cubicBezTo>
                <a:cubicBezTo>
                  <a:pt x="19040" y="10338"/>
                  <a:pt x="19048" y="10343"/>
                  <a:pt x="19058" y="10343"/>
                </a:cubicBezTo>
                <a:cubicBezTo>
                  <a:pt x="19068" y="10343"/>
                  <a:pt x="19075" y="10337"/>
                  <a:pt x="19082" y="10318"/>
                </a:cubicBezTo>
                <a:cubicBezTo>
                  <a:pt x="19088" y="10299"/>
                  <a:pt x="19094" y="10268"/>
                  <a:pt x="19098" y="10220"/>
                </a:cubicBezTo>
                <a:cubicBezTo>
                  <a:pt x="19104" y="10126"/>
                  <a:pt x="19106" y="9961"/>
                  <a:pt x="19106" y="9701"/>
                </a:cubicBezTo>
                <a:cubicBezTo>
                  <a:pt x="19106" y="9694"/>
                  <a:pt x="19106" y="9694"/>
                  <a:pt x="19106" y="9687"/>
                </a:cubicBezTo>
                <a:cubicBezTo>
                  <a:pt x="19106" y="9200"/>
                  <a:pt x="19097" y="9082"/>
                  <a:pt x="19058" y="9082"/>
                </a:cubicBezTo>
                <a:close/>
                <a:moveTo>
                  <a:pt x="7670" y="9084"/>
                </a:moveTo>
                <a:cubicBezTo>
                  <a:pt x="7665" y="9084"/>
                  <a:pt x="7661" y="9092"/>
                  <a:pt x="7656" y="9098"/>
                </a:cubicBezTo>
                <a:cubicBezTo>
                  <a:pt x="7653" y="9102"/>
                  <a:pt x="7650" y="9104"/>
                  <a:pt x="7648" y="9112"/>
                </a:cubicBezTo>
                <a:cubicBezTo>
                  <a:pt x="7648" y="9112"/>
                  <a:pt x="7647" y="9112"/>
                  <a:pt x="7647" y="9112"/>
                </a:cubicBezTo>
                <a:cubicBezTo>
                  <a:pt x="7646" y="9117"/>
                  <a:pt x="7645" y="9127"/>
                  <a:pt x="7643" y="9133"/>
                </a:cubicBezTo>
                <a:cubicBezTo>
                  <a:pt x="7639" y="9153"/>
                  <a:pt x="7635" y="9174"/>
                  <a:pt x="7632" y="9212"/>
                </a:cubicBezTo>
                <a:cubicBezTo>
                  <a:pt x="7625" y="9306"/>
                  <a:pt x="7623" y="9462"/>
                  <a:pt x="7623" y="9722"/>
                </a:cubicBezTo>
                <a:cubicBezTo>
                  <a:pt x="7623" y="9722"/>
                  <a:pt x="7623" y="9722"/>
                  <a:pt x="7623" y="9723"/>
                </a:cubicBezTo>
                <a:cubicBezTo>
                  <a:pt x="7623" y="9964"/>
                  <a:pt x="7626" y="10122"/>
                  <a:pt x="7632" y="10220"/>
                </a:cubicBezTo>
                <a:cubicBezTo>
                  <a:pt x="7634" y="10247"/>
                  <a:pt x="7637" y="10257"/>
                  <a:pt x="7639" y="10275"/>
                </a:cubicBezTo>
                <a:cubicBezTo>
                  <a:pt x="7646" y="10318"/>
                  <a:pt x="7656" y="10339"/>
                  <a:pt x="7671" y="10328"/>
                </a:cubicBezTo>
                <a:cubicBezTo>
                  <a:pt x="7676" y="10325"/>
                  <a:pt x="7679" y="10314"/>
                  <a:pt x="7683" y="10309"/>
                </a:cubicBezTo>
                <a:cubicBezTo>
                  <a:pt x="7683" y="10308"/>
                  <a:pt x="7683" y="10307"/>
                  <a:pt x="7683" y="10307"/>
                </a:cubicBezTo>
                <a:cubicBezTo>
                  <a:pt x="7698" y="10241"/>
                  <a:pt x="7709" y="10077"/>
                  <a:pt x="7717" y="9842"/>
                </a:cubicBezTo>
                <a:cubicBezTo>
                  <a:pt x="7717" y="9783"/>
                  <a:pt x="7719" y="9764"/>
                  <a:pt x="7719" y="9688"/>
                </a:cubicBezTo>
                <a:cubicBezTo>
                  <a:pt x="7719" y="9210"/>
                  <a:pt x="7711" y="9094"/>
                  <a:pt x="7676" y="9085"/>
                </a:cubicBezTo>
                <a:cubicBezTo>
                  <a:pt x="7674" y="9085"/>
                  <a:pt x="7673" y="9084"/>
                  <a:pt x="7670" y="9084"/>
                </a:cubicBezTo>
                <a:close/>
                <a:moveTo>
                  <a:pt x="9968" y="9084"/>
                </a:moveTo>
                <a:cubicBezTo>
                  <a:pt x="9919" y="9093"/>
                  <a:pt x="9872" y="9129"/>
                  <a:pt x="9859" y="9185"/>
                </a:cubicBezTo>
                <a:cubicBezTo>
                  <a:pt x="9834" y="9295"/>
                  <a:pt x="9838" y="10152"/>
                  <a:pt x="9863" y="10272"/>
                </a:cubicBezTo>
                <a:cubicBezTo>
                  <a:pt x="9867" y="10291"/>
                  <a:pt x="9879" y="10303"/>
                  <a:pt x="9892" y="10313"/>
                </a:cubicBezTo>
                <a:cubicBezTo>
                  <a:pt x="9916" y="10326"/>
                  <a:pt x="9943" y="10333"/>
                  <a:pt x="9972" y="10336"/>
                </a:cubicBezTo>
                <a:cubicBezTo>
                  <a:pt x="10018" y="10329"/>
                  <a:pt x="10065" y="10302"/>
                  <a:pt x="10087" y="10252"/>
                </a:cubicBezTo>
                <a:cubicBezTo>
                  <a:pt x="10118" y="10181"/>
                  <a:pt x="10127" y="10181"/>
                  <a:pt x="10152" y="10252"/>
                </a:cubicBezTo>
                <a:cubicBezTo>
                  <a:pt x="10159" y="10274"/>
                  <a:pt x="10173" y="10294"/>
                  <a:pt x="10188" y="10310"/>
                </a:cubicBezTo>
                <a:cubicBezTo>
                  <a:pt x="10188" y="10311"/>
                  <a:pt x="10188" y="10311"/>
                  <a:pt x="10188" y="10312"/>
                </a:cubicBezTo>
                <a:cubicBezTo>
                  <a:pt x="10206" y="10321"/>
                  <a:pt x="10220" y="10333"/>
                  <a:pt x="10236" y="10336"/>
                </a:cubicBezTo>
                <a:cubicBezTo>
                  <a:pt x="10261" y="10339"/>
                  <a:pt x="10276" y="10326"/>
                  <a:pt x="10284" y="10241"/>
                </a:cubicBezTo>
                <a:cubicBezTo>
                  <a:pt x="10291" y="10157"/>
                  <a:pt x="10293" y="10000"/>
                  <a:pt x="10293" y="9726"/>
                </a:cubicBezTo>
                <a:cubicBezTo>
                  <a:pt x="10293" y="9722"/>
                  <a:pt x="10293" y="9724"/>
                  <a:pt x="10293" y="9720"/>
                </a:cubicBezTo>
                <a:cubicBezTo>
                  <a:pt x="10293" y="9175"/>
                  <a:pt x="10286" y="9103"/>
                  <a:pt x="10237" y="9101"/>
                </a:cubicBezTo>
                <a:cubicBezTo>
                  <a:pt x="10206" y="9100"/>
                  <a:pt x="10164" y="9123"/>
                  <a:pt x="10143" y="9152"/>
                </a:cubicBezTo>
                <a:cubicBezTo>
                  <a:pt x="10120" y="9185"/>
                  <a:pt x="10098" y="9181"/>
                  <a:pt x="10085" y="9144"/>
                </a:cubicBezTo>
                <a:cubicBezTo>
                  <a:pt x="10068" y="9093"/>
                  <a:pt x="10017" y="9075"/>
                  <a:pt x="9968" y="9084"/>
                </a:cubicBezTo>
                <a:close/>
                <a:moveTo>
                  <a:pt x="13826" y="9085"/>
                </a:moveTo>
                <a:cubicBezTo>
                  <a:pt x="13800" y="9099"/>
                  <a:pt x="13782" y="9121"/>
                  <a:pt x="13767" y="9149"/>
                </a:cubicBezTo>
                <a:lnTo>
                  <a:pt x="13767" y="9722"/>
                </a:lnTo>
                <a:lnTo>
                  <a:pt x="13767" y="10342"/>
                </a:lnTo>
                <a:lnTo>
                  <a:pt x="13791" y="10342"/>
                </a:lnTo>
                <a:lnTo>
                  <a:pt x="14068" y="10342"/>
                </a:lnTo>
                <a:lnTo>
                  <a:pt x="14217" y="10334"/>
                </a:lnTo>
                <a:lnTo>
                  <a:pt x="14217" y="9717"/>
                </a:lnTo>
                <a:lnTo>
                  <a:pt x="14217" y="9312"/>
                </a:lnTo>
                <a:lnTo>
                  <a:pt x="14214" y="9101"/>
                </a:lnTo>
                <a:lnTo>
                  <a:pt x="13992" y="9093"/>
                </a:lnTo>
                <a:lnTo>
                  <a:pt x="13826" y="9085"/>
                </a:lnTo>
                <a:close/>
                <a:moveTo>
                  <a:pt x="18200" y="9092"/>
                </a:moveTo>
                <a:cubicBezTo>
                  <a:pt x="18187" y="9087"/>
                  <a:pt x="18172" y="9100"/>
                  <a:pt x="18153" y="9119"/>
                </a:cubicBezTo>
                <a:cubicBezTo>
                  <a:pt x="18129" y="9181"/>
                  <a:pt x="18126" y="9352"/>
                  <a:pt x="18135" y="9807"/>
                </a:cubicBezTo>
                <a:cubicBezTo>
                  <a:pt x="18142" y="10199"/>
                  <a:pt x="18155" y="10322"/>
                  <a:pt x="18186" y="10337"/>
                </a:cubicBezTo>
                <a:cubicBezTo>
                  <a:pt x="18189" y="10337"/>
                  <a:pt x="18195" y="10336"/>
                  <a:pt x="18198" y="10336"/>
                </a:cubicBezTo>
                <a:cubicBezTo>
                  <a:pt x="18229" y="10319"/>
                  <a:pt x="18238" y="10189"/>
                  <a:pt x="18238" y="9714"/>
                </a:cubicBezTo>
                <a:cubicBezTo>
                  <a:pt x="18238" y="9338"/>
                  <a:pt x="18233" y="9174"/>
                  <a:pt x="18215" y="9114"/>
                </a:cubicBezTo>
                <a:cubicBezTo>
                  <a:pt x="18213" y="9111"/>
                  <a:pt x="18210" y="9105"/>
                  <a:pt x="18208" y="9103"/>
                </a:cubicBezTo>
                <a:cubicBezTo>
                  <a:pt x="18205" y="9098"/>
                  <a:pt x="18203" y="9094"/>
                  <a:pt x="18200" y="9092"/>
                </a:cubicBezTo>
                <a:close/>
                <a:moveTo>
                  <a:pt x="10919" y="9093"/>
                </a:moveTo>
                <a:cubicBezTo>
                  <a:pt x="10856" y="9101"/>
                  <a:pt x="10802" y="9142"/>
                  <a:pt x="10791" y="9195"/>
                </a:cubicBezTo>
                <a:cubicBezTo>
                  <a:pt x="10773" y="9276"/>
                  <a:pt x="10767" y="9278"/>
                  <a:pt x="10733" y="9198"/>
                </a:cubicBezTo>
                <a:cubicBezTo>
                  <a:pt x="10713" y="9150"/>
                  <a:pt x="10653" y="9109"/>
                  <a:pt x="10599" y="9104"/>
                </a:cubicBezTo>
                <a:cubicBezTo>
                  <a:pt x="10549" y="9108"/>
                  <a:pt x="10511" y="9117"/>
                  <a:pt x="10489" y="9133"/>
                </a:cubicBezTo>
                <a:lnTo>
                  <a:pt x="10480" y="9706"/>
                </a:lnTo>
                <a:cubicBezTo>
                  <a:pt x="10474" y="10040"/>
                  <a:pt x="10473" y="10321"/>
                  <a:pt x="10477" y="10328"/>
                </a:cubicBezTo>
                <a:cubicBezTo>
                  <a:pt x="10495" y="10359"/>
                  <a:pt x="10709" y="10330"/>
                  <a:pt x="10730" y="10293"/>
                </a:cubicBezTo>
                <a:cubicBezTo>
                  <a:pt x="10742" y="10270"/>
                  <a:pt x="10768" y="10270"/>
                  <a:pt x="10787" y="10293"/>
                </a:cubicBezTo>
                <a:cubicBezTo>
                  <a:pt x="10840" y="10354"/>
                  <a:pt x="11032" y="10356"/>
                  <a:pt x="11052" y="10296"/>
                </a:cubicBezTo>
                <a:cubicBezTo>
                  <a:pt x="11062" y="10268"/>
                  <a:pt x="11086" y="10264"/>
                  <a:pt x="11107" y="10288"/>
                </a:cubicBezTo>
                <a:cubicBezTo>
                  <a:pt x="11128" y="10312"/>
                  <a:pt x="11171" y="10338"/>
                  <a:pt x="11202" y="10347"/>
                </a:cubicBezTo>
                <a:cubicBezTo>
                  <a:pt x="11253" y="10361"/>
                  <a:pt x="11258" y="10300"/>
                  <a:pt x="11258" y="9723"/>
                </a:cubicBezTo>
                <a:cubicBezTo>
                  <a:pt x="11258" y="9311"/>
                  <a:pt x="11255" y="9169"/>
                  <a:pt x="11234" y="9117"/>
                </a:cubicBezTo>
                <a:cubicBezTo>
                  <a:pt x="11219" y="9101"/>
                  <a:pt x="11199" y="9093"/>
                  <a:pt x="11176" y="9095"/>
                </a:cubicBezTo>
                <a:cubicBezTo>
                  <a:pt x="11149" y="9109"/>
                  <a:pt x="11128" y="9146"/>
                  <a:pt x="11123" y="9214"/>
                </a:cubicBezTo>
                <a:cubicBezTo>
                  <a:pt x="11110" y="9384"/>
                  <a:pt x="11053" y="9383"/>
                  <a:pt x="11039" y="9212"/>
                </a:cubicBezTo>
                <a:cubicBezTo>
                  <a:pt x="11030" y="9100"/>
                  <a:pt x="11011" y="9082"/>
                  <a:pt x="10919" y="9093"/>
                </a:cubicBezTo>
                <a:close/>
                <a:moveTo>
                  <a:pt x="15492" y="9093"/>
                </a:moveTo>
                <a:cubicBezTo>
                  <a:pt x="15413" y="9084"/>
                  <a:pt x="15376" y="9107"/>
                  <a:pt x="15360" y="9182"/>
                </a:cubicBezTo>
                <a:cubicBezTo>
                  <a:pt x="15340" y="9275"/>
                  <a:pt x="15335" y="9277"/>
                  <a:pt x="15301" y="9195"/>
                </a:cubicBezTo>
                <a:cubicBezTo>
                  <a:pt x="15272" y="9126"/>
                  <a:pt x="15208" y="9104"/>
                  <a:pt x="15053" y="9107"/>
                </a:cubicBezTo>
                <a:lnTo>
                  <a:pt x="14995" y="9109"/>
                </a:lnTo>
                <a:cubicBezTo>
                  <a:pt x="14918" y="9115"/>
                  <a:pt x="14866" y="9130"/>
                  <a:pt x="14843" y="9152"/>
                </a:cubicBezTo>
                <a:lnTo>
                  <a:pt x="14835" y="9703"/>
                </a:lnTo>
                <a:cubicBezTo>
                  <a:pt x="14827" y="10232"/>
                  <a:pt x="14832" y="10298"/>
                  <a:pt x="14883" y="10317"/>
                </a:cubicBezTo>
                <a:cubicBezTo>
                  <a:pt x="14934" y="10334"/>
                  <a:pt x="14943" y="10276"/>
                  <a:pt x="14957" y="9812"/>
                </a:cubicBezTo>
                <a:cubicBezTo>
                  <a:pt x="14966" y="9520"/>
                  <a:pt x="14987" y="9286"/>
                  <a:pt x="15005" y="9286"/>
                </a:cubicBezTo>
                <a:cubicBezTo>
                  <a:pt x="15023" y="9286"/>
                  <a:pt x="15044" y="9519"/>
                  <a:pt x="15053" y="9810"/>
                </a:cubicBezTo>
                <a:lnTo>
                  <a:pt x="15070" y="10334"/>
                </a:lnTo>
                <a:lnTo>
                  <a:pt x="15166" y="10334"/>
                </a:lnTo>
                <a:cubicBezTo>
                  <a:pt x="15219" y="10334"/>
                  <a:pt x="15280" y="10313"/>
                  <a:pt x="15301" y="10288"/>
                </a:cubicBezTo>
                <a:cubicBezTo>
                  <a:pt x="15321" y="10264"/>
                  <a:pt x="15348" y="10272"/>
                  <a:pt x="15359" y="10305"/>
                </a:cubicBezTo>
                <a:cubicBezTo>
                  <a:pt x="15365" y="10322"/>
                  <a:pt x="15382" y="10336"/>
                  <a:pt x="15405" y="10345"/>
                </a:cubicBezTo>
                <a:lnTo>
                  <a:pt x="15406" y="10345"/>
                </a:lnTo>
                <a:lnTo>
                  <a:pt x="15543" y="10347"/>
                </a:lnTo>
                <a:lnTo>
                  <a:pt x="15600" y="10340"/>
                </a:lnTo>
                <a:lnTo>
                  <a:pt x="15600" y="9723"/>
                </a:lnTo>
                <a:lnTo>
                  <a:pt x="15600" y="9722"/>
                </a:lnTo>
                <a:lnTo>
                  <a:pt x="15600" y="9106"/>
                </a:lnTo>
                <a:lnTo>
                  <a:pt x="15492" y="9093"/>
                </a:lnTo>
                <a:close/>
                <a:moveTo>
                  <a:pt x="18577" y="9095"/>
                </a:moveTo>
                <a:cubicBezTo>
                  <a:pt x="18452" y="9095"/>
                  <a:pt x="18365" y="9123"/>
                  <a:pt x="18357" y="9163"/>
                </a:cubicBezTo>
                <a:cubicBezTo>
                  <a:pt x="18335" y="9270"/>
                  <a:pt x="18329" y="10153"/>
                  <a:pt x="18349" y="10250"/>
                </a:cubicBezTo>
                <a:cubicBezTo>
                  <a:pt x="18354" y="10272"/>
                  <a:pt x="18366" y="10291"/>
                  <a:pt x="18382" y="10304"/>
                </a:cubicBezTo>
                <a:cubicBezTo>
                  <a:pt x="18424" y="10321"/>
                  <a:pt x="18497" y="10335"/>
                  <a:pt x="18584" y="10336"/>
                </a:cubicBezTo>
                <a:lnTo>
                  <a:pt x="18785" y="10337"/>
                </a:lnTo>
                <a:lnTo>
                  <a:pt x="18785" y="9717"/>
                </a:lnTo>
                <a:lnTo>
                  <a:pt x="18785" y="9095"/>
                </a:lnTo>
                <a:lnTo>
                  <a:pt x="18577" y="9095"/>
                </a:lnTo>
                <a:close/>
                <a:moveTo>
                  <a:pt x="7999" y="9096"/>
                </a:moveTo>
                <a:cubicBezTo>
                  <a:pt x="7904" y="9102"/>
                  <a:pt x="7824" y="9114"/>
                  <a:pt x="7817" y="9134"/>
                </a:cubicBezTo>
                <a:cubicBezTo>
                  <a:pt x="7816" y="9138"/>
                  <a:pt x="7818" y="9211"/>
                  <a:pt x="7816" y="9225"/>
                </a:cubicBezTo>
                <a:lnTo>
                  <a:pt x="7816" y="9715"/>
                </a:lnTo>
                <a:lnTo>
                  <a:pt x="7816" y="10111"/>
                </a:lnTo>
                <a:lnTo>
                  <a:pt x="7820" y="10336"/>
                </a:lnTo>
                <a:lnTo>
                  <a:pt x="8088" y="10337"/>
                </a:lnTo>
                <a:lnTo>
                  <a:pt x="8359" y="10342"/>
                </a:lnTo>
                <a:lnTo>
                  <a:pt x="8369" y="9796"/>
                </a:lnTo>
                <a:cubicBezTo>
                  <a:pt x="8375" y="9496"/>
                  <a:pt x="8372" y="9218"/>
                  <a:pt x="8363" y="9177"/>
                </a:cubicBezTo>
                <a:cubicBezTo>
                  <a:pt x="8352" y="9126"/>
                  <a:pt x="8264" y="9100"/>
                  <a:pt x="8081" y="9098"/>
                </a:cubicBezTo>
                <a:lnTo>
                  <a:pt x="7999" y="9096"/>
                </a:lnTo>
                <a:close/>
                <a:moveTo>
                  <a:pt x="16533" y="9096"/>
                </a:moveTo>
                <a:lnTo>
                  <a:pt x="16533" y="9715"/>
                </a:lnTo>
                <a:lnTo>
                  <a:pt x="16533" y="10336"/>
                </a:lnTo>
                <a:lnTo>
                  <a:pt x="16927" y="10329"/>
                </a:lnTo>
                <a:cubicBezTo>
                  <a:pt x="17143" y="10325"/>
                  <a:pt x="17329" y="10313"/>
                  <a:pt x="17338" y="10305"/>
                </a:cubicBezTo>
                <a:cubicBezTo>
                  <a:pt x="17346" y="10298"/>
                  <a:pt x="17363" y="10294"/>
                  <a:pt x="17375" y="10298"/>
                </a:cubicBezTo>
                <a:cubicBezTo>
                  <a:pt x="17387" y="10301"/>
                  <a:pt x="17402" y="10031"/>
                  <a:pt x="17408" y="9698"/>
                </a:cubicBezTo>
                <a:cubicBezTo>
                  <a:pt x="17415" y="9243"/>
                  <a:pt x="17409" y="9106"/>
                  <a:pt x="17380" y="9149"/>
                </a:cubicBezTo>
                <a:cubicBezTo>
                  <a:pt x="17359" y="9181"/>
                  <a:pt x="17336" y="9182"/>
                  <a:pt x="17325" y="9152"/>
                </a:cubicBezTo>
                <a:cubicBezTo>
                  <a:pt x="17316" y="9123"/>
                  <a:pt x="17133" y="9099"/>
                  <a:pt x="16920" y="9098"/>
                </a:cubicBezTo>
                <a:lnTo>
                  <a:pt x="16533" y="9096"/>
                </a:lnTo>
                <a:close/>
                <a:moveTo>
                  <a:pt x="19757" y="9096"/>
                </a:moveTo>
                <a:lnTo>
                  <a:pt x="19718" y="9098"/>
                </a:lnTo>
                <a:lnTo>
                  <a:pt x="19718" y="9717"/>
                </a:lnTo>
                <a:cubicBezTo>
                  <a:pt x="19717" y="10299"/>
                  <a:pt x="19722" y="10337"/>
                  <a:pt x="19782" y="10337"/>
                </a:cubicBezTo>
                <a:cubicBezTo>
                  <a:pt x="19842" y="10337"/>
                  <a:pt x="19846" y="10299"/>
                  <a:pt x="19846" y="9802"/>
                </a:cubicBezTo>
                <a:cubicBezTo>
                  <a:pt x="19846" y="9507"/>
                  <a:pt x="19854" y="9229"/>
                  <a:pt x="19864" y="9182"/>
                </a:cubicBezTo>
                <a:cubicBezTo>
                  <a:pt x="19877" y="9121"/>
                  <a:pt x="19859" y="9096"/>
                  <a:pt x="19800" y="9096"/>
                </a:cubicBezTo>
                <a:lnTo>
                  <a:pt x="19757" y="9096"/>
                </a:lnTo>
                <a:close/>
                <a:moveTo>
                  <a:pt x="6910" y="9101"/>
                </a:moveTo>
                <a:cubicBezTo>
                  <a:pt x="6889" y="9168"/>
                  <a:pt x="6884" y="9325"/>
                  <a:pt x="6884" y="9717"/>
                </a:cubicBezTo>
                <a:lnTo>
                  <a:pt x="6884" y="9722"/>
                </a:lnTo>
                <a:lnTo>
                  <a:pt x="6884" y="10342"/>
                </a:lnTo>
                <a:lnTo>
                  <a:pt x="7052" y="10331"/>
                </a:lnTo>
                <a:cubicBezTo>
                  <a:pt x="7145" y="10324"/>
                  <a:pt x="7229" y="10313"/>
                  <a:pt x="7238" y="10305"/>
                </a:cubicBezTo>
                <a:cubicBezTo>
                  <a:pt x="7247" y="10298"/>
                  <a:pt x="7265" y="10294"/>
                  <a:pt x="7278" y="10298"/>
                </a:cubicBezTo>
                <a:cubicBezTo>
                  <a:pt x="7291" y="10301"/>
                  <a:pt x="7302" y="10043"/>
                  <a:pt x="7302" y="9723"/>
                </a:cubicBezTo>
                <a:cubicBezTo>
                  <a:pt x="7302" y="9403"/>
                  <a:pt x="7291" y="9145"/>
                  <a:pt x="7278" y="9149"/>
                </a:cubicBezTo>
                <a:cubicBezTo>
                  <a:pt x="7265" y="9152"/>
                  <a:pt x="7247" y="9149"/>
                  <a:pt x="7238" y="9141"/>
                </a:cubicBezTo>
                <a:cubicBezTo>
                  <a:pt x="7229" y="9133"/>
                  <a:pt x="7145" y="9120"/>
                  <a:pt x="7052" y="9112"/>
                </a:cubicBezTo>
                <a:lnTo>
                  <a:pt x="6910" y="9101"/>
                </a:lnTo>
                <a:close/>
                <a:moveTo>
                  <a:pt x="8652" y="9103"/>
                </a:moveTo>
                <a:lnTo>
                  <a:pt x="8548" y="9104"/>
                </a:lnTo>
                <a:cubicBezTo>
                  <a:pt x="8521" y="9111"/>
                  <a:pt x="8498" y="9122"/>
                  <a:pt x="8491" y="9141"/>
                </a:cubicBezTo>
                <a:lnTo>
                  <a:pt x="8491" y="9701"/>
                </a:lnTo>
                <a:cubicBezTo>
                  <a:pt x="8491" y="10124"/>
                  <a:pt x="8503" y="10303"/>
                  <a:pt x="8532" y="10321"/>
                </a:cubicBezTo>
                <a:cubicBezTo>
                  <a:pt x="8554" y="10336"/>
                  <a:pt x="8588" y="10325"/>
                  <a:pt x="8608" y="10298"/>
                </a:cubicBezTo>
                <a:cubicBezTo>
                  <a:pt x="8627" y="10270"/>
                  <a:pt x="8653" y="10265"/>
                  <a:pt x="8665" y="10286"/>
                </a:cubicBezTo>
                <a:cubicBezTo>
                  <a:pt x="8677" y="10308"/>
                  <a:pt x="8715" y="10331"/>
                  <a:pt x="8750" y="10336"/>
                </a:cubicBezTo>
                <a:cubicBezTo>
                  <a:pt x="8810" y="10343"/>
                  <a:pt x="8813" y="10306"/>
                  <a:pt x="8813" y="9722"/>
                </a:cubicBezTo>
                <a:lnTo>
                  <a:pt x="8813" y="9169"/>
                </a:lnTo>
                <a:cubicBezTo>
                  <a:pt x="8792" y="9136"/>
                  <a:pt x="8739" y="9113"/>
                  <a:pt x="8675" y="9103"/>
                </a:cubicBezTo>
                <a:lnTo>
                  <a:pt x="8652" y="9103"/>
                </a:lnTo>
                <a:close/>
                <a:moveTo>
                  <a:pt x="11760" y="9103"/>
                </a:moveTo>
                <a:lnTo>
                  <a:pt x="11660" y="9106"/>
                </a:lnTo>
                <a:cubicBezTo>
                  <a:pt x="11598" y="9108"/>
                  <a:pt x="11544" y="9137"/>
                  <a:pt x="11539" y="9169"/>
                </a:cubicBezTo>
                <a:cubicBezTo>
                  <a:pt x="11534" y="9202"/>
                  <a:pt x="11536" y="9477"/>
                  <a:pt x="11542" y="9782"/>
                </a:cubicBezTo>
                <a:lnTo>
                  <a:pt x="11552" y="10336"/>
                </a:lnTo>
                <a:lnTo>
                  <a:pt x="11607" y="10337"/>
                </a:lnTo>
                <a:lnTo>
                  <a:pt x="11610" y="10337"/>
                </a:lnTo>
                <a:cubicBezTo>
                  <a:pt x="11685" y="10335"/>
                  <a:pt x="11746" y="10319"/>
                  <a:pt x="11773" y="10301"/>
                </a:cubicBezTo>
                <a:lnTo>
                  <a:pt x="11773" y="9723"/>
                </a:lnTo>
                <a:lnTo>
                  <a:pt x="11773" y="9103"/>
                </a:lnTo>
                <a:lnTo>
                  <a:pt x="11760" y="9103"/>
                </a:lnTo>
                <a:close/>
                <a:moveTo>
                  <a:pt x="16324" y="9103"/>
                </a:moveTo>
                <a:cubicBezTo>
                  <a:pt x="16263" y="9100"/>
                  <a:pt x="16220" y="9120"/>
                  <a:pt x="16230" y="9149"/>
                </a:cubicBezTo>
                <a:cubicBezTo>
                  <a:pt x="16263" y="9245"/>
                  <a:pt x="16209" y="9326"/>
                  <a:pt x="16160" y="9253"/>
                </a:cubicBezTo>
                <a:cubicBezTo>
                  <a:pt x="16121" y="9195"/>
                  <a:pt x="16115" y="9266"/>
                  <a:pt x="16115" y="9720"/>
                </a:cubicBezTo>
                <a:cubicBezTo>
                  <a:pt x="16115" y="10064"/>
                  <a:pt x="16126" y="10242"/>
                  <a:pt x="16147" y="10218"/>
                </a:cubicBezTo>
                <a:cubicBezTo>
                  <a:pt x="16165" y="10198"/>
                  <a:pt x="16188" y="10216"/>
                  <a:pt x="16197" y="10258"/>
                </a:cubicBezTo>
                <a:cubicBezTo>
                  <a:pt x="16206" y="10301"/>
                  <a:pt x="16261" y="10334"/>
                  <a:pt x="16324" y="10334"/>
                </a:cubicBezTo>
                <a:lnTo>
                  <a:pt x="16436" y="10334"/>
                </a:lnTo>
                <a:lnTo>
                  <a:pt x="16436" y="9722"/>
                </a:lnTo>
                <a:lnTo>
                  <a:pt x="16436" y="9107"/>
                </a:lnTo>
                <a:lnTo>
                  <a:pt x="16324" y="9103"/>
                </a:lnTo>
                <a:close/>
                <a:moveTo>
                  <a:pt x="20774" y="9103"/>
                </a:moveTo>
                <a:cubicBezTo>
                  <a:pt x="20668" y="9109"/>
                  <a:pt x="20597" y="9126"/>
                  <a:pt x="20586" y="9158"/>
                </a:cubicBezTo>
                <a:lnTo>
                  <a:pt x="20586" y="9725"/>
                </a:lnTo>
                <a:lnTo>
                  <a:pt x="20586" y="9945"/>
                </a:lnTo>
                <a:cubicBezTo>
                  <a:pt x="20592" y="10153"/>
                  <a:pt x="20601" y="10300"/>
                  <a:pt x="20616" y="10340"/>
                </a:cubicBezTo>
                <a:lnTo>
                  <a:pt x="20663" y="10307"/>
                </a:lnTo>
                <a:cubicBezTo>
                  <a:pt x="20680" y="10295"/>
                  <a:pt x="20696" y="10291"/>
                  <a:pt x="20712" y="10286"/>
                </a:cubicBezTo>
                <a:cubicBezTo>
                  <a:pt x="20721" y="10275"/>
                  <a:pt x="20731" y="10275"/>
                  <a:pt x="20744" y="10286"/>
                </a:cubicBezTo>
                <a:cubicBezTo>
                  <a:pt x="20749" y="10288"/>
                  <a:pt x="20757" y="10287"/>
                  <a:pt x="20760" y="10291"/>
                </a:cubicBezTo>
                <a:cubicBezTo>
                  <a:pt x="20771" y="10311"/>
                  <a:pt x="20809" y="10331"/>
                  <a:pt x="20844" y="10336"/>
                </a:cubicBezTo>
                <a:cubicBezTo>
                  <a:pt x="20904" y="10343"/>
                  <a:pt x="20907" y="10306"/>
                  <a:pt x="20907" y="9728"/>
                </a:cubicBezTo>
                <a:lnTo>
                  <a:pt x="20907" y="9112"/>
                </a:lnTo>
                <a:lnTo>
                  <a:pt x="20774" y="9103"/>
                </a:lnTo>
                <a:close/>
                <a:moveTo>
                  <a:pt x="17554" y="9104"/>
                </a:moveTo>
                <a:cubicBezTo>
                  <a:pt x="17483" y="9097"/>
                  <a:pt x="17483" y="9104"/>
                  <a:pt x="17492" y="9717"/>
                </a:cubicBezTo>
                <a:cubicBezTo>
                  <a:pt x="17502" y="10287"/>
                  <a:pt x="17507" y="10337"/>
                  <a:pt x="17564" y="10337"/>
                </a:cubicBezTo>
                <a:cubicBezTo>
                  <a:pt x="17622" y="10337"/>
                  <a:pt x="17627" y="10293"/>
                  <a:pt x="17627" y="9725"/>
                </a:cubicBezTo>
                <a:cubicBezTo>
                  <a:pt x="17627" y="9721"/>
                  <a:pt x="17627" y="9721"/>
                  <a:pt x="17627" y="9717"/>
                </a:cubicBezTo>
                <a:cubicBezTo>
                  <a:pt x="17627" y="9134"/>
                  <a:pt x="17624" y="9112"/>
                  <a:pt x="17554" y="9104"/>
                </a:cubicBezTo>
                <a:close/>
                <a:moveTo>
                  <a:pt x="19363" y="9107"/>
                </a:moveTo>
                <a:cubicBezTo>
                  <a:pt x="19334" y="9107"/>
                  <a:pt x="19319" y="9119"/>
                  <a:pt x="19310" y="9198"/>
                </a:cubicBezTo>
                <a:cubicBezTo>
                  <a:pt x="19310" y="9199"/>
                  <a:pt x="19309" y="9198"/>
                  <a:pt x="19309" y="9199"/>
                </a:cubicBezTo>
                <a:cubicBezTo>
                  <a:pt x="19301" y="9280"/>
                  <a:pt x="19300" y="9435"/>
                  <a:pt x="19300" y="9720"/>
                </a:cubicBezTo>
                <a:cubicBezTo>
                  <a:pt x="19300" y="9721"/>
                  <a:pt x="19300" y="9721"/>
                  <a:pt x="19300" y="9722"/>
                </a:cubicBezTo>
                <a:cubicBezTo>
                  <a:pt x="19300" y="9723"/>
                  <a:pt x="19300" y="9722"/>
                  <a:pt x="19300" y="9723"/>
                </a:cubicBezTo>
                <a:cubicBezTo>
                  <a:pt x="19300" y="9741"/>
                  <a:pt x="19300" y="9739"/>
                  <a:pt x="19300" y="9756"/>
                </a:cubicBezTo>
                <a:cubicBezTo>
                  <a:pt x="19301" y="10011"/>
                  <a:pt x="19301" y="10170"/>
                  <a:pt x="19309" y="10247"/>
                </a:cubicBezTo>
                <a:cubicBezTo>
                  <a:pt x="19313" y="10285"/>
                  <a:pt x="19319" y="10309"/>
                  <a:pt x="19328" y="10321"/>
                </a:cubicBezTo>
                <a:cubicBezTo>
                  <a:pt x="19328" y="10321"/>
                  <a:pt x="19328" y="10321"/>
                  <a:pt x="19328" y="10321"/>
                </a:cubicBezTo>
                <a:cubicBezTo>
                  <a:pt x="19334" y="10329"/>
                  <a:pt x="19341" y="10330"/>
                  <a:pt x="19349" y="10332"/>
                </a:cubicBezTo>
                <a:cubicBezTo>
                  <a:pt x="19354" y="10334"/>
                  <a:pt x="19357" y="10337"/>
                  <a:pt x="19363" y="10337"/>
                </a:cubicBezTo>
                <a:cubicBezTo>
                  <a:pt x="19397" y="10336"/>
                  <a:pt x="19411" y="10270"/>
                  <a:pt x="19420" y="10136"/>
                </a:cubicBezTo>
                <a:cubicBezTo>
                  <a:pt x="19425" y="10045"/>
                  <a:pt x="19428" y="9950"/>
                  <a:pt x="19428" y="9723"/>
                </a:cubicBezTo>
                <a:cubicBezTo>
                  <a:pt x="19428" y="9300"/>
                  <a:pt x="19425" y="9169"/>
                  <a:pt x="19400" y="9128"/>
                </a:cubicBezTo>
                <a:cubicBezTo>
                  <a:pt x="19393" y="9122"/>
                  <a:pt x="19386" y="9117"/>
                  <a:pt x="19377" y="9114"/>
                </a:cubicBezTo>
                <a:cubicBezTo>
                  <a:pt x="19372" y="9113"/>
                  <a:pt x="19369" y="9107"/>
                  <a:pt x="19363" y="9107"/>
                </a:cubicBezTo>
                <a:close/>
                <a:moveTo>
                  <a:pt x="13600" y="9109"/>
                </a:moveTo>
                <a:cubicBezTo>
                  <a:pt x="13584" y="9132"/>
                  <a:pt x="13568" y="9167"/>
                  <a:pt x="13561" y="9214"/>
                </a:cubicBezTo>
                <a:cubicBezTo>
                  <a:pt x="13541" y="9342"/>
                  <a:pt x="13539" y="9342"/>
                  <a:pt x="13492" y="9231"/>
                </a:cubicBezTo>
                <a:cubicBezTo>
                  <a:pt x="13466" y="9169"/>
                  <a:pt x="13445" y="9140"/>
                  <a:pt x="13445" y="9166"/>
                </a:cubicBezTo>
                <a:cubicBezTo>
                  <a:pt x="13445" y="9192"/>
                  <a:pt x="13424" y="9181"/>
                  <a:pt x="13397" y="9141"/>
                </a:cubicBezTo>
                <a:cubicBezTo>
                  <a:pt x="13355" y="9077"/>
                  <a:pt x="13349" y="9150"/>
                  <a:pt x="13349" y="9723"/>
                </a:cubicBezTo>
                <a:cubicBezTo>
                  <a:pt x="13349" y="9725"/>
                  <a:pt x="13349" y="9724"/>
                  <a:pt x="13349" y="9726"/>
                </a:cubicBezTo>
                <a:cubicBezTo>
                  <a:pt x="13349" y="10318"/>
                  <a:pt x="13354" y="10374"/>
                  <a:pt x="13396" y="10272"/>
                </a:cubicBezTo>
                <a:cubicBezTo>
                  <a:pt x="13422" y="10210"/>
                  <a:pt x="13446" y="10186"/>
                  <a:pt x="13450" y="10218"/>
                </a:cubicBezTo>
                <a:cubicBezTo>
                  <a:pt x="13453" y="10250"/>
                  <a:pt x="13463" y="10158"/>
                  <a:pt x="13474" y="10014"/>
                </a:cubicBezTo>
                <a:cubicBezTo>
                  <a:pt x="13500" y="9659"/>
                  <a:pt x="13556" y="9682"/>
                  <a:pt x="13568" y="10054"/>
                </a:cubicBezTo>
                <a:cubicBezTo>
                  <a:pt x="13575" y="10290"/>
                  <a:pt x="13588" y="10350"/>
                  <a:pt x="13624" y="10324"/>
                </a:cubicBezTo>
                <a:cubicBezTo>
                  <a:pt x="13686" y="10282"/>
                  <a:pt x="13691" y="9286"/>
                  <a:pt x="13640" y="9117"/>
                </a:cubicBezTo>
                <a:cubicBezTo>
                  <a:pt x="13631" y="9112"/>
                  <a:pt x="13612" y="9112"/>
                  <a:pt x="13600" y="9109"/>
                </a:cubicBezTo>
                <a:close/>
                <a:moveTo>
                  <a:pt x="18030" y="9141"/>
                </a:moveTo>
                <a:cubicBezTo>
                  <a:pt x="18021" y="9185"/>
                  <a:pt x="18013" y="9405"/>
                  <a:pt x="18013" y="9723"/>
                </a:cubicBezTo>
                <a:cubicBezTo>
                  <a:pt x="18013" y="10080"/>
                  <a:pt x="18020" y="10349"/>
                  <a:pt x="18027" y="10345"/>
                </a:cubicBezTo>
                <a:cubicBezTo>
                  <a:pt x="18049" y="10288"/>
                  <a:pt x="18055" y="9287"/>
                  <a:pt x="18036" y="9142"/>
                </a:cubicBezTo>
                <a:cubicBezTo>
                  <a:pt x="18035" y="9141"/>
                  <a:pt x="18032" y="9142"/>
                  <a:pt x="18030" y="9141"/>
                </a:cubicBezTo>
                <a:close/>
                <a:moveTo>
                  <a:pt x="17866" y="9218"/>
                </a:moveTo>
                <a:cubicBezTo>
                  <a:pt x="17829" y="9218"/>
                  <a:pt x="17819" y="9328"/>
                  <a:pt x="17819" y="9764"/>
                </a:cubicBezTo>
                <a:cubicBezTo>
                  <a:pt x="17819" y="10087"/>
                  <a:pt x="17832" y="10297"/>
                  <a:pt x="17850" y="10277"/>
                </a:cubicBezTo>
                <a:cubicBezTo>
                  <a:pt x="17866" y="10259"/>
                  <a:pt x="17889" y="10271"/>
                  <a:pt x="17900" y="10304"/>
                </a:cubicBezTo>
                <a:cubicBezTo>
                  <a:pt x="17906" y="10323"/>
                  <a:pt x="17910" y="10329"/>
                  <a:pt x="17916" y="10340"/>
                </a:cubicBezTo>
                <a:lnTo>
                  <a:pt x="17926" y="10340"/>
                </a:lnTo>
                <a:cubicBezTo>
                  <a:pt x="17929" y="10320"/>
                  <a:pt x="17928" y="10092"/>
                  <a:pt x="17923" y="9790"/>
                </a:cubicBezTo>
                <a:cubicBezTo>
                  <a:pt x="17915" y="9339"/>
                  <a:pt x="17902" y="9218"/>
                  <a:pt x="17866" y="9218"/>
                </a:cubicBezTo>
                <a:close/>
                <a:moveTo>
                  <a:pt x="7417" y="9312"/>
                </a:moveTo>
                <a:cubicBezTo>
                  <a:pt x="7413" y="9294"/>
                  <a:pt x="7410" y="9447"/>
                  <a:pt x="7410" y="9723"/>
                </a:cubicBezTo>
                <a:cubicBezTo>
                  <a:pt x="7410" y="10091"/>
                  <a:pt x="7416" y="10241"/>
                  <a:pt x="7422" y="10057"/>
                </a:cubicBezTo>
                <a:cubicBezTo>
                  <a:pt x="7429" y="9873"/>
                  <a:pt x="7429" y="9572"/>
                  <a:pt x="7422" y="9388"/>
                </a:cubicBezTo>
                <a:cubicBezTo>
                  <a:pt x="7421" y="9342"/>
                  <a:pt x="7418" y="9318"/>
                  <a:pt x="7417" y="9312"/>
                </a:cubicBezTo>
                <a:close/>
                <a:moveTo>
                  <a:pt x="18900" y="9498"/>
                </a:moveTo>
                <a:cubicBezTo>
                  <a:pt x="18896" y="9485"/>
                  <a:pt x="18895" y="9605"/>
                  <a:pt x="18894" y="9786"/>
                </a:cubicBezTo>
                <a:cubicBezTo>
                  <a:pt x="18894" y="9924"/>
                  <a:pt x="18895" y="10048"/>
                  <a:pt x="18897" y="10098"/>
                </a:cubicBezTo>
                <a:cubicBezTo>
                  <a:pt x="18899" y="10159"/>
                  <a:pt x="18902" y="10149"/>
                  <a:pt x="18905" y="10057"/>
                </a:cubicBezTo>
                <a:cubicBezTo>
                  <a:pt x="18910" y="9921"/>
                  <a:pt x="18908" y="9733"/>
                  <a:pt x="18905" y="9563"/>
                </a:cubicBezTo>
                <a:cubicBezTo>
                  <a:pt x="18904" y="9525"/>
                  <a:pt x="18901" y="9503"/>
                  <a:pt x="18900" y="9498"/>
                </a:cubicBezTo>
                <a:close/>
                <a:moveTo>
                  <a:pt x="19058" y="10654"/>
                </a:moveTo>
                <a:cubicBezTo>
                  <a:pt x="19022" y="10655"/>
                  <a:pt x="19010" y="10771"/>
                  <a:pt x="19003" y="11193"/>
                </a:cubicBezTo>
                <a:cubicBezTo>
                  <a:pt x="18991" y="11878"/>
                  <a:pt x="18936" y="11878"/>
                  <a:pt x="18911" y="11193"/>
                </a:cubicBezTo>
                <a:lnTo>
                  <a:pt x="18897" y="10772"/>
                </a:lnTo>
                <a:cubicBezTo>
                  <a:pt x="18895" y="10784"/>
                  <a:pt x="18893" y="10788"/>
                  <a:pt x="18892" y="10807"/>
                </a:cubicBezTo>
                <a:lnTo>
                  <a:pt x="18892" y="10826"/>
                </a:lnTo>
                <a:lnTo>
                  <a:pt x="18887" y="11317"/>
                </a:lnTo>
                <a:cubicBezTo>
                  <a:pt x="18882" y="11856"/>
                  <a:pt x="18888" y="11938"/>
                  <a:pt x="18926" y="11880"/>
                </a:cubicBezTo>
                <a:cubicBezTo>
                  <a:pt x="18957" y="11833"/>
                  <a:pt x="18978" y="11832"/>
                  <a:pt x="18993" y="11874"/>
                </a:cubicBezTo>
                <a:cubicBezTo>
                  <a:pt x="19002" y="11900"/>
                  <a:pt x="19022" y="11919"/>
                  <a:pt x="19043" y="11928"/>
                </a:cubicBezTo>
                <a:lnTo>
                  <a:pt x="19065" y="11929"/>
                </a:lnTo>
                <a:cubicBezTo>
                  <a:pt x="19098" y="11916"/>
                  <a:pt x="19106" y="11786"/>
                  <a:pt x="19106" y="11295"/>
                </a:cubicBezTo>
                <a:cubicBezTo>
                  <a:pt x="19106" y="11294"/>
                  <a:pt x="19106" y="11294"/>
                  <a:pt x="19106" y="11293"/>
                </a:cubicBezTo>
                <a:cubicBezTo>
                  <a:pt x="19106" y="11029"/>
                  <a:pt x="19105" y="10872"/>
                  <a:pt x="19098" y="10779"/>
                </a:cubicBezTo>
                <a:cubicBezTo>
                  <a:pt x="19098" y="10778"/>
                  <a:pt x="19098" y="10776"/>
                  <a:pt x="19098" y="10775"/>
                </a:cubicBezTo>
                <a:cubicBezTo>
                  <a:pt x="19097" y="10763"/>
                  <a:pt x="19094" y="10760"/>
                  <a:pt x="19093" y="10750"/>
                </a:cubicBezTo>
                <a:cubicBezTo>
                  <a:pt x="19090" y="10722"/>
                  <a:pt x="19087" y="10694"/>
                  <a:pt x="19082" y="10681"/>
                </a:cubicBezTo>
                <a:cubicBezTo>
                  <a:pt x="19075" y="10662"/>
                  <a:pt x="19068" y="10654"/>
                  <a:pt x="19058" y="10654"/>
                </a:cubicBezTo>
                <a:close/>
                <a:moveTo>
                  <a:pt x="18785" y="10658"/>
                </a:moveTo>
                <a:lnTo>
                  <a:pt x="18705" y="10712"/>
                </a:lnTo>
                <a:cubicBezTo>
                  <a:pt x="18683" y="10728"/>
                  <a:pt x="18661" y="10736"/>
                  <a:pt x="18644" y="10737"/>
                </a:cubicBezTo>
                <a:cubicBezTo>
                  <a:pt x="18641" y="10738"/>
                  <a:pt x="18640" y="10735"/>
                  <a:pt x="18638" y="10734"/>
                </a:cubicBezTo>
                <a:cubicBezTo>
                  <a:pt x="18626" y="10734"/>
                  <a:pt x="18614" y="10733"/>
                  <a:pt x="18611" y="10723"/>
                </a:cubicBezTo>
                <a:cubicBezTo>
                  <a:pt x="18599" y="10689"/>
                  <a:pt x="18528" y="10684"/>
                  <a:pt x="18406" y="10706"/>
                </a:cubicBezTo>
                <a:cubicBezTo>
                  <a:pt x="18401" y="10709"/>
                  <a:pt x="18393" y="10713"/>
                  <a:pt x="18389" y="10717"/>
                </a:cubicBezTo>
                <a:cubicBezTo>
                  <a:pt x="18385" y="10722"/>
                  <a:pt x="18382" y="10779"/>
                  <a:pt x="18379" y="10834"/>
                </a:cubicBezTo>
                <a:cubicBezTo>
                  <a:pt x="18377" y="10859"/>
                  <a:pt x="18374" y="10937"/>
                  <a:pt x="18372" y="10986"/>
                </a:cubicBezTo>
                <a:cubicBezTo>
                  <a:pt x="18369" y="11084"/>
                  <a:pt x="18367" y="11188"/>
                  <a:pt x="18367" y="11315"/>
                </a:cubicBezTo>
                <a:lnTo>
                  <a:pt x="18367" y="11916"/>
                </a:lnTo>
                <a:lnTo>
                  <a:pt x="18576" y="11923"/>
                </a:lnTo>
                <a:lnTo>
                  <a:pt x="18662" y="11926"/>
                </a:lnTo>
                <a:lnTo>
                  <a:pt x="18785" y="11923"/>
                </a:lnTo>
                <a:lnTo>
                  <a:pt x="18785" y="11293"/>
                </a:lnTo>
                <a:lnTo>
                  <a:pt x="18785" y="11290"/>
                </a:lnTo>
                <a:lnTo>
                  <a:pt x="18785" y="10658"/>
                </a:lnTo>
                <a:close/>
                <a:moveTo>
                  <a:pt x="10237" y="10671"/>
                </a:moveTo>
                <a:cubicBezTo>
                  <a:pt x="10171" y="10739"/>
                  <a:pt x="10152" y="11049"/>
                  <a:pt x="10162" y="11776"/>
                </a:cubicBezTo>
                <a:cubicBezTo>
                  <a:pt x="10163" y="11830"/>
                  <a:pt x="10168" y="11864"/>
                  <a:pt x="10176" y="11890"/>
                </a:cubicBezTo>
                <a:cubicBezTo>
                  <a:pt x="10178" y="11894"/>
                  <a:pt x="10181" y="11899"/>
                  <a:pt x="10183" y="11902"/>
                </a:cubicBezTo>
                <a:cubicBezTo>
                  <a:pt x="10186" y="11908"/>
                  <a:pt x="10192" y="11909"/>
                  <a:pt x="10196" y="11913"/>
                </a:cubicBezTo>
                <a:cubicBezTo>
                  <a:pt x="10211" y="11924"/>
                  <a:pt x="10234" y="11925"/>
                  <a:pt x="10263" y="11923"/>
                </a:cubicBezTo>
                <a:cubicBezTo>
                  <a:pt x="10284" y="11912"/>
                  <a:pt x="10302" y="11896"/>
                  <a:pt x="10309" y="11875"/>
                </a:cubicBezTo>
                <a:cubicBezTo>
                  <a:pt x="10320" y="11843"/>
                  <a:pt x="10342" y="11832"/>
                  <a:pt x="10359" y="11850"/>
                </a:cubicBezTo>
                <a:cubicBezTo>
                  <a:pt x="10376" y="11869"/>
                  <a:pt x="10390" y="11768"/>
                  <a:pt x="10390" y="11619"/>
                </a:cubicBezTo>
                <a:cubicBezTo>
                  <a:pt x="10390" y="11438"/>
                  <a:pt x="10377" y="11357"/>
                  <a:pt x="10349" y="11367"/>
                </a:cubicBezTo>
                <a:cubicBezTo>
                  <a:pt x="10321" y="11377"/>
                  <a:pt x="10306" y="11271"/>
                  <a:pt x="10300" y="11018"/>
                </a:cubicBezTo>
                <a:cubicBezTo>
                  <a:pt x="10295" y="10843"/>
                  <a:pt x="10283" y="10716"/>
                  <a:pt x="10272" y="10682"/>
                </a:cubicBezTo>
                <a:cubicBezTo>
                  <a:pt x="10261" y="10676"/>
                  <a:pt x="10250" y="10672"/>
                  <a:pt x="10237" y="10671"/>
                </a:cubicBezTo>
                <a:cubicBezTo>
                  <a:pt x="10237" y="10671"/>
                  <a:pt x="10237" y="10671"/>
                  <a:pt x="10237" y="10671"/>
                </a:cubicBezTo>
                <a:close/>
                <a:moveTo>
                  <a:pt x="15205" y="10673"/>
                </a:moveTo>
                <a:cubicBezTo>
                  <a:pt x="15183" y="10674"/>
                  <a:pt x="15165" y="10671"/>
                  <a:pt x="15126" y="10690"/>
                </a:cubicBezTo>
                <a:cubicBezTo>
                  <a:pt x="15058" y="10723"/>
                  <a:pt x="15053" y="10765"/>
                  <a:pt x="15053" y="11309"/>
                </a:cubicBezTo>
                <a:cubicBezTo>
                  <a:pt x="15053" y="11320"/>
                  <a:pt x="15053" y="11319"/>
                  <a:pt x="15053" y="11331"/>
                </a:cubicBezTo>
                <a:lnTo>
                  <a:pt x="15053" y="11935"/>
                </a:lnTo>
                <a:lnTo>
                  <a:pt x="15164" y="11935"/>
                </a:lnTo>
                <a:cubicBezTo>
                  <a:pt x="15195" y="11935"/>
                  <a:pt x="15224" y="11928"/>
                  <a:pt x="15248" y="11916"/>
                </a:cubicBezTo>
                <a:cubicBezTo>
                  <a:pt x="15272" y="11905"/>
                  <a:pt x="15290" y="11891"/>
                  <a:pt x="15296" y="11874"/>
                </a:cubicBezTo>
                <a:cubicBezTo>
                  <a:pt x="15296" y="11873"/>
                  <a:pt x="15297" y="11873"/>
                  <a:pt x="15297" y="11872"/>
                </a:cubicBezTo>
                <a:cubicBezTo>
                  <a:pt x="15308" y="11840"/>
                  <a:pt x="15320" y="11837"/>
                  <a:pt x="15335" y="11852"/>
                </a:cubicBezTo>
                <a:cubicBezTo>
                  <a:pt x="15341" y="11854"/>
                  <a:pt x="15348" y="11854"/>
                  <a:pt x="15354" y="11863"/>
                </a:cubicBezTo>
                <a:cubicBezTo>
                  <a:pt x="15374" y="11890"/>
                  <a:pt x="15438" y="11919"/>
                  <a:pt x="15495" y="11928"/>
                </a:cubicBezTo>
                <a:lnTo>
                  <a:pt x="15542" y="11935"/>
                </a:lnTo>
                <a:lnTo>
                  <a:pt x="15600" y="11935"/>
                </a:lnTo>
                <a:lnTo>
                  <a:pt x="15600" y="11328"/>
                </a:lnTo>
                <a:cubicBezTo>
                  <a:pt x="15600" y="11318"/>
                  <a:pt x="15600" y="11316"/>
                  <a:pt x="15600" y="11307"/>
                </a:cubicBezTo>
                <a:cubicBezTo>
                  <a:pt x="15600" y="10877"/>
                  <a:pt x="15589" y="10711"/>
                  <a:pt x="15560" y="10707"/>
                </a:cubicBezTo>
                <a:cubicBezTo>
                  <a:pt x="15542" y="10705"/>
                  <a:pt x="15501" y="10700"/>
                  <a:pt x="15466" y="10693"/>
                </a:cubicBezTo>
                <a:cubicBezTo>
                  <a:pt x="15434" y="10698"/>
                  <a:pt x="15409" y="10707"/>
                  <a:pt x="15388" y="10718"/>
                </a:cubicBezTo>
                <a:cubicBezTo>
                  <a:pt x="15383" y="10728"/>
                  <a:pt x="15375" y="10734"/>
                  <a:pt x="15375" y="10747"/>
                </a:cubicBezTo>
                <a:cubicBezTo>
                  <a:pt x="15375" y="10879"/>
                  <a:pt x="15306" y="10902"/>
                  <a:pt x="15288" y="10775"/>
                </a:cubicBezTo>
                <a:cubicBezTo>
                  <a:pt x="15282" y="10730"/>
                  <a:pt x="15272" y="10706"/>
                  <a:pt x="15260" y="10687"/>
                </a:cubicBezTo>
                <a:cubicBezTo>
                  <a:pt x="15245" y="10679"/>
                  <a:pt x="15227" y="10674"/>
                  <a:pt x="15205" y="10673"/>
                </a:cubicBezTo>
                <a:close/>
                <a:moveTo>
                  <a:pt x="7108" y="10677"/>
                </a:moveTo>
                <a:lnTo>
                  <a:pt x="7061" y="10681"/>
                </a:lnTo>
                <a:lnTo>
                  <a:pt x="7012" y="10690"/>
                </a:lnTo>
                <a:cubicBezTo>
                  <a:pt x="6959" y="10702"/>
                  <a:pt x="6873" y="10723"/>
                  <a:pt x="6821" y="10734"/>
                </a:cubicBezTo>
                <a:cubicBezTo>
                  <a:pt x="6797" y="10739"/>
                  <a:pt x="6789" y="10731"/>
                  <a:pt x="6770" y="10730"/>
                </a:cubicBezTo>
                <a:cubicBezTo>
                  <a:pt x="6769" y="10730"/>
                  <a:pt x="6765" y="10731"/>
                  <a:pt x="6765" y="10731"/>
                </a:cubicBezTo>
                <a:cubicBezTo>
                  <a:pt x="6746" y="10752"/>
                  <a:pt x="6727" y="10745"/>
                  <a:pt x="6715" y="10723"/>
                </a:cubicBezTo>
                <a:cubicBezTo>
                  <a:pt x="6714" y="10722"/>
                  <a:pt x="6708" y="10724"/>
                  <a:pt x="6707" y="10723"/>
                </a:cubicBezTo>
                <a:cubicBezTo>
                  <a:pt x="6697" y="10706"/>
                  <a:pt x="6660" y="10687"/>
                  <a:pt x="6625" y="10682"/>
                </a:cubicBezTo>
                <a:cubicBezTo>
                  <a:pt x="6610" y="10680"/>
                  <a:pt x="6599" y="10682"/>
                  <a:pt x="6591" y="10693"/>
                </a:cubicBezTo>
                <a:cubicBezTo>
                  <a:pt x="6591" y="10693"/>
                  <a:pt x="6590" y="10693"/>
                  <a:pt x="6590" y="10693"/>
                </a:cubicBezTo>
                <a:cubicBezTo>
                  <a:pt x="6565" y="10736"/>
                  <a:pt x="6563" y="10878"/>
                  <a:pt x="6563" y="11272"/>
                </a:cubicBezTo>
                <a:cubicBezTo>
                  <a:pt x="6563" y="11288"/>
                  <a:pt x="6562" y="11287"/>
                  <a:pt x="6562" y="11302"/>
                </a:cubicBezTo>
                <a:cubicBezTo>
                  <a:pt x="6562" y="11304"/>
                  <a:pt x="6562" y="11304"/>
                  <a:pt x="6562" y="11306"/>
                </a:cubicBezTo>
                <a:lnTo>
                  <a:pt x="6562" y="11926"/>
                </a:lnTo>
                <a:lnTo>
                  <a:pt x="6676" y="11924"/>
                </a:lnTo>
                <a:cubicBezTo>
                  <a:pt x="6677" y="11924"/>
                  <a:pt x="6677" y="11924"/>
                  <a:pt x="6678" y="11924"/>
                </a:cubicBezTo>
                <a:cubicBezTo>
                  <a:pt x="6740" y="11916"/>
                  <a:pt x="6799" y="11890"/>
                  <a:pt x="6808" y="11864"/>
                </a:cubicBezTo>
                <a:cubicBezTo>
                  <a:pt x="6816" y="11838"/>
                  <a:pt x="6841" y="11837"/>
                  <a:pt x="6862" y="11861"/>
                </a:cubicBezTo>
                <a:cubicBezTo>
                  <a:pt x="6883" y="11885"/>
                  <a:pt x="6947" y="11909"/>
                  <a:pt x="7004" y="11913"/>
                </a:cubicBezTo>
                <a:lnTo>
                  <a:pt x="7047" y="11916"/>
                </a:lnTo>
                <a:lnTo>
                  <a:pt x="7108" y="11915"/>
                </a:lnTo>
                <a:lnTo>
                  <a:pt x="7108" y="11296"/>
                </a:lnTo>
                <a:lnTo>
                  <a:pt x="7108" y="11295"/>
                </a:lnTo>
                <a:lnTo>
                  <a:pt x="7108" y="10677"/>
                </a:lnTo>
                <a:close/>
                <a:moveTo>
                  <a:pt x="19300" y="10681"/>
                </a:moveTo>
                <a:lnTo>
                  <a:pt x="19300" y="11310"/>
                </a:lnTo>
                <a:cubicBezTo>
                  <a:pt x="19300" y="11314"/>
                  <a:pt x="19300" y="11314"/>
                  <a:pt x="19300" y="11318"/>
                </a:cubicBezTo>
                <a:lnTo>
                  <a:pt x="19300" y="11945"/>
                </a:lnTo>
                <a:lnTo>
                  <a:pt x="19404" y="11928"/>
                </a:lnTo>
                <a:cubicBezTo>
                  <a:pt x="19461" y="11919"/>
                  <a:pt x="19525" y="11890"/>
                  <a:pt x="19545" y="11863"/>
                </a:cubicBezTo>
                <a:cubicBezTo>
                  <a:pt x="19567" y="11834"/>
                  <a:pt x="19592" y="11839"/>
                  <a:pt x="19604" y="11874"/>
                </a:cubicBezTo>
                <a:cubicBezTo>
                  <a:pt x="19615" y="11907"/>
                  <a:pt x="19675" y="11935"/>
                  <a:pt x="19736" y="11935"/>
                </a:cubicBezTo>
                <a:lnTo>
                  <a:pt x="19794" y="11935"/>
                </a:lnTo>
                <a:lnTo>
                  <a:pt x="19846" y="11945"/>
                </a:lnTo>
                <a:lnTo>
                  <a:pt x="19846" y="11935"/>
                </a:lnTo>
                <a:lnTo>
                  <a:pt x="19846" y="11309"/>
                </a:lnTo>
                <a:cubicBezTo>
                  <a:pt x="19846" y="11308"/>
                  <a:pt x="19846" y="11308"/>
                  <a:pt x="19846" y="11307"/>
                </a:cubicBezTo>
                <a:lnTo>
                  <a:pt x="19846" y="10681"/>
                </a:lnTo>
                <a:lnTo>
                  <a:pt x="19734" y="10685"/>
                </a:lnTo>
                <a:cubicBezTo>
                  <a:pt x="19673" y="10688"/>
                  <a:pt x="19613" y="10708"/>
                  <a:pt x="19601" y="10730"/>
                </a:cubicBezTo>
                <a:cubicBezTo>
                  <a:pt x="19601" y="10730"/>
                  <a:pt x="19599" y="10730"/>
                  <a:pt x="19599" y="10731"/>
                </a:cubicBezTo>
                <a:cubicBezTo>
                  <a:pt x="19567" y="10732"/>
                  <a:pt x="19560" y="10729"/>
                  <a:pt x="19530" y="10725"/>
                </a:cubicBezTo>
                <a:cubicBezTo>
                  <a:pt x="19509" y="10708"/>
                  <a:pt x="19467" y="10695"/>
                  <a:pt x="19420" y="10690"/>
                </a:cubicBezTo>
                <a:cubicBezTo>
                  <a:pt x="19416" y="10689"/>
                  <a:pt x="19413" y="10687"/>
                  <a:pt x="19408" y="10687"/>
                </a:cubicBezTo>
                <a:cubicBezTo>
                  <a:pt x="19407" y="10687"/>
                  <a:pt x="19406" y="10685"/>
                  <a:pt x="19405" y="10685"/>
                </a:cubicBezTo>
                <a:lnTo>
                  <a:pt x="19300" y="10681"/>
                </a:lnTo>
                <a:close/>
                <a:moveTo>
                  <a:pt x="20466" y="10681"/>
                </a:moveTo>
                <a:lnTo>
                  <a:pt x="20401" y="10687"/>
                </a:lnTo>
                <a:cubicBezTo>
                  <a:pt x="20353" y="10692"/>
                  <a:pt x="20302" y="10702"/>
                  <a:pt x="20288" y="10706"/>
                </a:cubicBezTo>
                <a:cubicBezTo>
                  <a:pt x="20276" y="10710"/>
                  <a:pt x="20265" y="10974"/>
                  <a:pt x="20264" y="11295"/>
                </a:cubicBezTo>
                <a:cubicBezTo>
                  <a:pt x="20264" y="11306"/>
                  <a:pt x="20264" y="11313"/>
                  <a:pt x="20264" y="11325"/>
                </a:cubicBezTo>
                <a:lnTo>
                  <a:pt x="20264" y="11935"/>
                </a:lnTo>
                <a:lnTo>
                  <a:pt x="20377" y="11935"/>
                </a:lnTo>
                <a:lnTo>
                  <a:pt x="20490" y="11935"/>
                </a:lnTo>
                <a:lnTo>
                  <a:pt x="20490" y="11309"/>
                </a:lnTo>
                <a:lnTo>
                  <a:pt x="20490" y="11307"/>
                </a:lnTo>
                <a:lnTo>
                  <a:pt x="20490" y="10684"/>
                </a:lnTo>
                <a:lnTo>
                  <a:pt x="20466" y="10681"/>
                </a:lnTo>
                <a:close/>
                <a:moveTo>
                  <a:pt x="6240" y="10684"/>
                </a:moveTo>
                <a:lnTo>
                  <a:pt x="6240" y="11296"/>
                </a:lnTo>
                <a:lnTo>
                  <a:pt x="6240" y="11309"/>
                </a:lnTo>
                <a:lnTo>
                  <a:pt x="6240" y="11912"/>
                </a:lnTo>
                <a:lnTo>
                  <a:pt x="6353" y="11924"/>
                </a:lnTo>
                <a:lnTo>
                  <a:pt x="6437" y="11935"/>
                </a:lnTo>
                <a:lnTo>
                  <a:pt x="6466" y="11935"/>
                </a:lnTo>
                <a:lnTo>
                  <a:pt x="6466" y="11310"/>
                </a:lnTo>
                <a:lnTo>
                  <a:pt x="6466" y="10684"/>
                </a:lnTo>
                <a:lnTo>
                  <a:pt x="6353" y="10684"/>
                </a:lnTo>
                <a:lnTo>
                  <a:pt x="6240" y="10684"/>
                </a:lnTo>
                <a:close/>
                <a:moveTo>
                  <a:pt x="10486" y="10684"/>
                </a:moveTo>
                <a:lnTo>
                  <a:pt x="10486" y="11295"/>
                </a:lnTo>
                <a:lnTo>
                  <a:pt x="10486" y="11309"/>
                </a:lnTo>
                <a:lnTo>
                  <a:pt x="10486" y="11905"/>
                </a:lnTo>
                <a:lnTo>
                  <a:pt x="10599" y="11921"/>
                </a:lnTo>
                <a:lnTo>
                  <a:pt x="10711" y="11935"/>
                </a:lnTo>
                <a:lnTo>
                  <a:pt x="10711" y="11309"/>
                </a:lnTo>
                <a:lnTo>
                  <a:pt x="10711" y="11306"/>
                </a:lnTo>
                <a:lnTo>
                  <a:pt x="10711" y="10684"/>
                </a:lnTo>
                <a:lnTo>
                  <a:pt x="10599" y="10684"/>
                </a:lnTo>
                <a:lnTo>
                  <a:pt x="10486" y="10684"/>
                </a:lnTo>
                <a:close/>
                <a:moveTo>
                  <a:pt x="10807" y="10684"/>
                </a:moveTo>
                <a:lnTo>
                  <a:pt x="10807" y="11296"/>
                </a:lnTo>
                <a:lnTo>
                  <a:pt x="10807" y="11306"/>
                </a:lnTo>
                <a:lnTo>
                  <a:pt x="10807" y="11912"/>
                </a:lnTo>
                <a:lnTo>
                  <a:pt x="10920" y="11924"/>
                </a:lnTo>
                <a:lnTo>
                  <a:pt x="11005" y="11935"/>
                </a:lnTo>
                <a:lnTo>
                  <a:pt x="11033" y="11935"/>
                </a:lnTo>
                <a:lnTo>
                  <a:pt x="11033" y="11310"/>
                </a:lnTo>
                <a:lnTo>
                  <a:pt x="11033" y="11309"/>
                </a:lnTo>
                <a:lnTo>
                  <a:pt x="11033" y="10684"/>
                </a:lnTo>
                <a:lnTo>
                  <a:pt x="10920" y="10684"/>
                </a:lnTo>
                <a:lnTo>
                  <a:pt x="10807" y="10684"/>
                </a:lnTo>
                <a:close/>
                <a:moveTo>
                  <a:pt x="11129" y="10684"/>
                </a:moveTo>
                <a:lnTo>
                  <a:pt x="11129" y="11306"/>
                </a:lnTo>
                <a:lnTo>
                  <a:pt x="11129" y="11935"/>
                </a:lnTo>
                <a:lnTo>
                  <a:pt x="11242" y="11935"/>
                </a:lnTo>
                <a:lnTo>
                  <a:pt x="11355" y="11935"/>
                </a:lnTo>
                <a:lnTo>
                  <a:pt x="11355" y="11309"/>
                </a:lnTo>
                <a:lnTo>
                  <a:pt x="11355" y="10684"/>
                </a:lnTo>
                <a:lnTo>
                  <a:pt x="11242" y="10684"/>
                </a:lnTo>
                <a:lnTo>
                  <a:pt x="11129" y="10684"/>
                </a:lnTo>
                <a:close/>
                <a:moveTo>
                  <a:pt x="13767" y="10684"/>
                </a:moveTo>
                <a:lnTo>
                  <a:pt x="13767" y="11301"/>
                </a:lnTo>
                <a:lnTo>
                  <a:pt x="13767" y="11304"/>
                </a:lnTo>
                <a:lnTo>
                  <a:pt x="13767" y="11918"/>
                </a:lnTo>
                <a:lnTo>
                  <a:pt x="14049" y="11912"/>
                </a:lnTo>
                <a:lnTo>
                  <a:pt x="14330" y="11905"/>
                </a:lnTo>
                <a:lnTo>
                  <a:pt x="14325" y="11499"/>
                </a:lnTo>
                <a:cubicBezTo>
                  <a:pt x="14322" y="11275"/>
                  <a:pt x="14319" y="11006"/>
                  <a:pt x="14317" y="10902"/>
                </a:cubicBezTo>
                <a:cubicBezTo>
                  <a:pt x="14315" y="10798"/>
                  <a:pt x="14303" y="10716"/>
                  <a:pt x="14290" y="10720"/>
                </a:cubicBezTo>
                <a:cubicBezTo>
                  <a:pt x="14277" y="10724"/>
                  <a:pt x="14258" y="10721"/>
                  <a:pt x="14250" y="10714"/>
                </a:cubicBezTo>
                <a:cubicBezTo>
                  <a:pt x="14241" y="10707"/>
                  <a:pt x="14129" y="10696"/>
                  <a:pt x="14000" y="10690"/>
                </a:cubicBezTo>
                <a:lnTo>
                  <a:pt x="13767" y="10684"/>
                </a:lnTo>
                <a:close/>
                <a:moveTo>
                  <a:pt x="21004" y="10684"/>
                </a:moveTo>
                <a:lnTo>
                  <a:pt x="21004" y="11309"/>
                </a:lnTo>
                <a:lnTo>
                  <a:pt x="21004" y="11935"/>
                </a:lnTo>
                <a:lnTo>
                  <a:pt x="21116" y="11935"/>
                </a:lnTo>
                <a:lnTo>
                  <a:pt x="21229" y="11935"/>
                </a:lnTo>
                <a:lnTo>
                  <a:pt x="21229" y="11309"/>
                </a:lnTo>
                <a:lnTo>
                  <a:pt x="21229" y="11306"/>
                </a:lnTo>
                <a:lnTo>
                  <a:pt x="21229" y="10684"/>
                </a:lnTo>
                <a:lnTo>
                  <a:pt x="21116" y="10684"/>
                </a:lnTo>
                <a:lnTo>
                  <a:pt x="21004" y="10684"/>
                </a:lnTo>
                <a:close/>
                <a:moveTo>
                  <a:pt x="21325" y="10684"/>
                </a:moveTo>
                <a:lnTo>
                  <a:pt x="21325" y="11309"/>
                </a:lnTo>
                <a:lnTo>
                  <a:pt x="21325" y="11935"/>
                </a:lnTo>
                <a:lnTo>
                  <a:pt x="21438" y="11935"/>
                </a:lnTo>
                <a:lnTo>
                  <a:pt x="21551" y="11935"/>
                </a:lnTo>
                <a:lnTo>
                  <a:pt x="21551" y="11309"/>
                </a:lnTo>
                <a:lnTo>
                  <a:pt x="21551" y="11306"/>
                </a:lnTo>
                <a:lnTo>
                  <a:pt x="21551" y="10684"/>
                </a:lnTo>
                <a:lnTo>
                  <a:pt x="21438" y="10684"/>
                </a:lnTo>
                <a:lnTo>
                  <a:pt x="21325" y="10684"/>
                </a:lnTo>
                <a:close/>
                <a:moveTo>
                  <a:pt x="16989" y="10687"/>
                </a:moveTo>
                <a:cubicBezTo>
                  <a:pt x="16961" y="10687"/>
                  <a:pt x="16937" y="10691"/>
                  <a:pt x="16910" y="10693"/>
                </a:cubicBezTo>
                <a:cubicBezTo>
                  <a:pt x="16876" y="10696"/>
                  <a:pt x="16830" y="10695"/>
                  <a:pt x="16810" y="10704"/>
                </a:cubicBezTo>
                <a:cubicBezTo>
                  <a:pt x="16810" y="10704"/>
                  <a:pt x="16810" y="10704"/>
                  <a:pt x="16809" y="10704"/>
                </a:cubicBezTo>
                <a:cubicBezTo>
                  <a:pt x="16808" y="10705"/>
                  <a:pt x="16808" y="10706"/>
                  <a:pt x="16808" y="10706"/>
                </a:cubicBezTo>
                <a:cubicBezTo>
                  <a:pt x="16774" y="10723"/>
                  <a:pt x="16760" y="10750"/>
                  <a:pt x="16748" y="10799"/>
                </a:cubicBezTo>
                <a:cubicBezTo>
                  <a:pt x="16723" y="10911"/>
                  <a:pt x="16719" y="10913"/>
                  <a:pt x="16678" y="10810"/>
                </a:cubicBezTo>
                <a:cubicBezTo>
                  <a:pt x="16654" y="10752"/>
                  <a:pt x="16609" y="10712"/>
                  <a:pt x="16576" y="10722"/>
                </a:cubicBezTo>
                <a:cubicBezTo>
                  <a:pt x="16544" y="10731"/>
                  <a:pt x="16499" y="10718"/>
                  <a:pt x="16476" y="10693"/>
                </a:cubicBezTo>
                <a:cubicBezTo>
                  <a:pt x="16445" y="10658"/>
                  <a:pt x="16436" y="10786"/>
                  <a:pt x="16436" y="11266"/>
                </a:cubicBezTo>
                <a:cubicBezTo>
                  <a:pt x="16436" y="11633"/>
                  <a:pt x="16449" y="11870"/>
                  <a:pt x="16467" y="11850"/>
                </a:cubicBezTo>
                <a:cubicBezTo>
                  <a:pt x="16483" y="11832"/>
                  <a:pt x="16504" y="11839"/>
                  <a:pt x="16513" y="11866"/>
                </a:cubicBezTo>
                <a:cubicBezTo>
                  <a:pt x="16533" y="11923"/>
                  <a:pt x="16629" y="11920"/>
                  <a:pt x="16684" y="11860"/>
                </a:cubicBezTo>
                <a:cubicBezTo>
                  <a:pt x="16704" y="11836"/>
                  <a:pt x="16729" y="11840"/>
                  <a:pt x="16739" y="11869"/>
                </a:cubicBezTo>
                <a:cubicBezTo>
                  <a:pt x="16760" y="11932"/>
                  <a:pt x="17208" y="11926"/>
                  <a:pt x="17208" y="11863"/>
                </a:cubicBezTo>
                <a:cubicBezTo>
                  <a:pt x="17208" y="11839"/>
                  <a:pt x="17208" y="11564"/>
                  <a:pt x="17208" y="11252"/>
                </a:cubicBezTo>
                <a:lnTo>
                  <a:pt x="17208" y="10720"/>
                </a:lnTo>
                <a:cubicBezTo>
                  <a:pt x="17178" y="10699"/>
                  <a:pt x="17090" y="10686"/>
                  <a:pt x="16989" y="10687"/>
                </a:cubicBezTo>
                <a:close/>
                <a:moveTo>
                  <a:pt x="12834" y="10688"/>
                </a:moveTo>
                <a:lnTo>
                  <a:pt x="12655" y="10693"/>
                </a:lnTo>
                <a:cubicBezTo>
                  <a:pt x="12578" y="10698"/>
                  <a:pt x="12503" y="10712"/>
                  <a:pt x="12492" y="10731"/>
                </a:cubicBezTo>
                <a:cubicBezTo>
                  <a:pt x="12480" y="10753"/>
                  <a:pt x="12452" y="10742"/>
                  <a:pt x="12430" y="10709"/>
                </a:cubicBezTo>
                <a:cubicBezTo>
                  <a:pt x="12427" y="10704"/>
                  <a:pt x="12424" y="10703"/>
                  <a:pt x="12421" y="10700"/>
                </a:cubicBezTo>
                <a:cubicBezTo>
                  <a:pt x="12402" y="10700"/>
                  <a:pt x="12389" y="10700"/>
                  <a:pt x="12373" y="10701"/>
                </a:cubicBezTo>
                <a:cubicBezTo>
                  <a:pt x="12372" y="10704"/>
                  <a:pt x="12371" y="10704"/>
                  <a:pt x="12370" y="10707"/>
                </a:cubicBezTo>
                <a:cubicBezTo>
                  <a:pt x="12357" y="10745"/>
                  <a:pt x="12321" y="10747"/>
                  <a:pt x="12273" y="10714"/>
                </a:cubicBezTo>
                <a:cubicBezTo>
                  <a:pt x="12262" y="10706"/>
                  <a:pt x="12259" y="10711"/>
                  <a:pt x="12251" y="10707"/>
                </a:cubicBezTo>
                <a:cubicBezTo>
                  <a:pt x="12244" y="10708"/>
                  <a:pt x="12206" y="10708"/>
                  <a:pt x="12204" y="10709"/>
                </a:cubicBezTo>
                <a:cubicBezTo>
                  <a:pt x="12194" y="10722"/>
                  <a:pt x="12186" y="10740"/>
                  <a:pt x="12180" y="10780"/>
                </a:cubicBezTo>
                <a:cubicBezTo>
                  <a:pt x="12171" y="10845"/>
                  <a:pt x="12147" y="10880"/>
                  <a:pt x="12129" y="10859"/>
                </a:cubicBezTo>
                <a:cubicBezTo>
                  <a:pt x="12105" y="10833"/>
                  <a:pt x="12094" y="10995"/>
                  <a:pt x="12094" y="11366"/>
                </a:cubicBezTo>
                <a:lnTo>
                  <a:pt x="12094" y="11831"/>
                </a:lnTo>
                <a:cubicBezTo>
                  <a:pt x="12103" y="11882"/>
                  <a:pt x="12163" y="11904"/>
                  <a:pt x="12251" y="11913"/>
                </a:cubicBezTo>
                <a:cubicBezTo>
                  <a:pt x="12251" y="11913"/>
                  <a:pt x="12252" y="11913"/>
                  <a:pt x="12252" y="11913"/>
                </a:cubicBezTo>
                <a:cubicBezTo>
                  <a:pt x="12274" y="11905"/>
                  <a:pt x="12294" y="11890"/>
                  <a:pt x="12305" y="11874"/>
                </a:cubicBezTo>
                <a:cubicBezTo>
                  <a:pt x="12334" y="11831"/>
                  <a:pt x="12353" y="11832"/>
                  <a:pt x="12368" y="11877"/>
                </a:cubicBezTo>
                <a:cubicBezTo>
                  <a:pt x="12383" y="11920"/>
                  <a:pt x="12404" y="11908"/>
                  <a:pt x="12433" y="11837"/>
                </a:cubicBezTo>
                <a:cubicBezTo>
                  <a:pt x="12473" y="11738"/>
                  <a:pt x="12477" y="11736"/>
                  <a:pt x="12498" y="11833"/>
                </a:cubicBezTo>
                <a:cubicBezTo>
                  <a:pt x="12508" y="11884"/>
                  <a:pt x="12540" y="11908"/>
                  <a:pt x="12588" y="11921"/>
                </a:cubicBezTo>
                <a:cubicBezTo>
                  <a:pt x="12716" y="11915"/>
                  <a:pt x="12811" y="11900"/>
                  <a:pt x="12834" y="11878"/>
                </a:cubicBezTo>
                <a:lnTo>
                  <a:pt x="12834" y="11309"/>
                </a:lnTo>
                <a:lnTo>
                  <a:pt x="12834" y="10688"/>
                </a:lnTo>
                <a:close/>
                <a:moveTo>
                  <a:pt x="15769" y="10688"/>
                </a:moveTo>
                <a:cubicBezTo>
                  <a:pt x="15698" y="10674"/>
                  <a:pt x="15697" y="10684"/>
                  <a:pt x="15697" y="11306"/>
                </a:cubicBezTo>
                <a:lnTo>
                  <a:pt x="15697" y="11935"/>
                </a:lnTo>
                <a:lnTo>
                  <a:pt x="15725" y="11935"/>
                </a:lnTo>
                <a:lnTo>
                  <a:pt x="15809" y="11924"/>
                </a:lnTo>
                <a:lnTo>
                  <a:pt x="15922" y="11912"/>
                </a:lnTo>
                <a:lnTo>
                  <a:pt x="15922" y="11310"/>
                </a:lnTo>
                <a:cubicBezTo>
                  <a:pt x="15922" y="11310"/>
                  <a:pt x="15922" y="11309"/>
                  <a:pt x="15922" y="11309"/>
                </a:cubicBezTo>
                <a:cubicBezTo>
                  <a:pt x="15922" y="10980"/>
                  <a:pt x="15911" y="10716"/>
                  <a:pt x="15898" y="10720"/>
                </a:cubicBezTo>
                <a:cubicBezTo>
                  <a:pt x="15884" y="10724"/>
                  <a:pt x="15866" y="10720"/>
                  <a:pt x="15857" y="10714"/>
                </a:cubicBezTo>
                <a:cubicBezTo>
                  <a:pt x="15849" y="10707"/>
                  <a:pt x="15809" y="10696"/>
                  <a:pt x="15769" y="10688"/>
                </a:cubicBezTo>
                <a:close/>
                <a:moveTo>
                  <a:pt x="7671" y="10690"/>
                </a:moveTo>
                <a:cubicBezTo>
                  <a:pt x="7630" y="10661"/>
                  <a:pt x="7623" y="10752"/>
                  <a:pt x="7623" y="11296"/>
                </a:cubicBezTo>
                <a:cubicBezTo>
                  <a:pt x="7623" y="11825"/>
                  <a:pt x="7631" y="11935"/>
                  <a:pt x="7671" y="11935"/>
                </a:cubicBezTo>
                <a:cubicBezTo>
                  <a:pt x="7711" y="11935"/>
                  <a:pt x="7719" y="11828"/>
                  <a:pt x="7719" y="11329"/>
                </a:cubicBezTo>
                <a:cubicBezTo>
                  <a:pt x="7719" y="10845"/>
                  <a:pt x="7710" y="10717"/>
                  <a:pt x="7671" y="10690"/>
                </a:cubicBezTo>
                <a:close/>
                <a:moveTo>
                  <a:pt x="8540" y="10690"/>
                </a:moveTo>
                <a:cubicBezTo>
                  <a:pt x="8502" y="10717"/>
                  <a:pt x="8491" y="10845"/>
                  <a:pt x="8491" y="11329"/>
                </a:cubicBezTo>
                <a:cubicBezTo>
                  <a:pt x="8491" y="11828"/>
                  <a:pt x="8501" y="11935"/>
                  <a:pt x="8540" y="11935"/>
                </a:cubicBezTo>
                <a:cubicBezTo>
                  <a:pt x="8580" y="11935"/>
                  <a:pt x="8588" y="11825"/>
                  <a:pt x="8588" y="11296"/>
                </a:cubicBezTo>
                <a:cubicBezTo>
                  <a:pt x="8588" y="10752"/>
                  <a:pt x="8581" y="10661"/>
                  <a:pt x="8540" y="10690"/>
                </a:cubicBezTo>
                <a:close/>
                <a:moveTo>
                  <a:pt x="9541" y="10690"/>
                </a:moveTo>
                <a:lnTo>
                  <a:pt x="9416" y="10700"/>
                </a:lnTo>
                <a:cubicBezTo>
                  <a:pt x="9313" y="10707"/>
                  <a:pt x="9242" y="10715"/>
                  <a:pt x="9195" y="10720"/>
                </a:cubicBezTo>
                <a:cubicBezTo>
                  <a:pt x="9192" y="10723"/>
                  <a:pt x="9180" y="10723"/>
                  <a:pt x="9179" y="10726"/>
                </a:cubicBezTo>
                <a:cubicBezTo>
                  <a:pt x="9170" y="10751"/>
                  <a:pt x="9150" y="10758"/>
                  <a:pt x="9134" y="10741"/>
                </a:cubicBezTo>
                <a:cubicBezTo>
                  <a:pt x="9134" y="10741"/>
                  <a:pt x="9133" y="10740"/>
                  <a:pt x="9133" y="10741"/>
                </a:cubicBezTo>
                <a:cubicBezTo>
                  <a:pt x="9133" y="10741"/>
                  <a:pt x="9133" y="10742"/>
                  <a:pt x="9133" y="10742"/>
                </a:cubicBezTo>
                <a:cubicBezTo>
                  <a:pt x="9124" y="10734"/>
                  <a:pt x="9117" y="10783"/>
                  <a:pt x="9111" y="10883"/>
                </a:cubicBezTo>
                <a:cubicBezTo>
                  <a:pt x="9111" y="10884"/>
                  <a:pt x="9111" y="10888"/>
                  <a:pt x="9111" y="10889"/>
                </a:cubicBezTo>
                <a:cubicBezTo>
                  <a:pt x="9107" y="10977"/>
                  <a:pt x="9105" y="11111"/>
                  <a:pt x="9104" y="11258"/>
                </a:cubicBezTo>
                <a:cubicBezTo>
                  <a:pt x="9106" y="11567"/>
                  <a:pt x="9115" y="11697"/>
                  <a:pt x="9142" y="11687"/>
                </a:cubicBezTo>
                <a:cubicBezTo>
                  <a:pt x="9164" y="11679"/>
                  <a:pt x="9187" y="11732"/>
                  <a:pt x="9193" y="11804"/>
                </a:cubicBezTo>
                <a:cubicBezTo>
                  <a:pt x="9199" y="11883"/>
                  <a:pt x="9224" y="11911"/>
                  <a:pt x="9267" y="11923"/>
                </a:cubicBezTo>
                <a:lnTo>
                  <a:pt x="9363" y="11924"/>
                </a:lnTo>
                <a:cubicBezTo>
                  <a:pt x="9401" y="11914"/>
                  <a:pt x="9434" y="11896"/>
                  <a:pt x="9443" y="11872"/>
                </a:cubicBezTo>
                <a:cubicBezTo>
                  <a:pt x="9458" y="11827"/>
                  <a:pt x="9473" y="11827"/>
                  <a:pt x="9499" y="11872"/>
                </a:cubicBezTo>
                <a:cubicBezTo>
                  <a:pt x="9514" y="11900"/>
                  <a:pt x="9544" y="11919"/>
                  <a:pt x="9572" y="11928"/>
                </a:cubicBezTo>
                <a:lnTo>
                  <a:pt x="9603" y="11928"/>
                </a:lnTo>
                <a:cubicBezTo>
                  <a:pt x="9643" y="11914"/>
                  <a:pt x="9650" y="11822"/>
                  <a:pt x="9650" y="11309"/>
                </a:cubicBezTo>
                <a:lnTo>
                  <a:pt x="9650" y="10723"/>
                </a:lnTo>
                <a:cubicBezTo>
                  <a:pt x="9645" y="10707"/>
                  <a:pt x="9602" y="10696"/>
                  <a:pt x="9541" y="10690"/>
                </a:cubicBezTo>
                <a:close/>
                <a:moveTo>
                  <a:pt x="14491" y="10690"/>
                </a:moveTo>
                <a:cubicBezTo>
                  <a:pt x="14452" y="10717"/>
                  <a:pt x="14442" y="10844"/>
                  <a:pt x="14442" y="11320"/>
                </a:cubicBezTo>
                <a:cubicBezTo>
                  <a:pt x="14442" y="11810"/>
                  <a:pt x="14451" y="11915"/>
                  <a:pt x="14491" y="11915"/>
                </a:cubicBezTo>
                <a:cubicBezTo>
                  <a:pt x="14531" y="11915"/>
                  <a:pt x="14539" y="11808"/>
                  <a:pt x="14539" y="11288"/>
                </a:cubicBezTo>
                <a:cubicBezTo>
                  <a:pt x="14539" y="10753"/>
                  <a:pt x="14532" y="10662"/>
                  <a:pt x="14491" y="10690"/>
                </a:cubicBezTo>
                <a:close/>
                <a:moveTo>
                  <a:pt x="17551" y="10690"/>
                </a:moveTo>
                <a:cubicBezTo>
                  <a:pt x="17530" y="10690"/>
                  <a:pt x="17514" y="10695"/>
                  <a:pt x="17500" y="10704"/>
                </a:cubicBezTo>
                <a:lnTo>
                  <a:pt x="17492" y="10994"/>
                </a:lnTo>
                <a:cubicBezTo>
                  <a:pt x="17486" y="11220"/>
                  <a:pt x="17469" y="11319"/>
                  <a:pt x="17442" y="11309"/>
                </a:cubicBezTo>
                <a:cubicBezTo>
                  <a:pt x="17420" y="11301"/>
                  <a:pt x="17401" y="11334"/>
                  <a:pt x="17401" y="11382"/>
                </a:cubicBezTo>
                <a:cubicBezTo>
                  <a:pt x="17401" y="11430"/>
                  <a:pt x="17420" y="11462"/>
                  <a:pt x="17442" y="11454"/>
                </a:cubicBezTo>
                <a:cubicBezTo>
                  <a:pt x="17468" y="11445"/>
                  <a:pt x="17486" y="11527"/>
                  <a:pt x="17492" y="11687"/>
                </a:cubicBezTo>
                <a:cubicBezTo>
                  <a:pt x="17499" y="11855"/>
                  <a:pt x="17504" y="11905"/>
                  <a:pt x="17541" y="11918"/>
                </a:cubicBezTo>
                <a:lnTo>
                  <a:pt x="17562" y="11918"/>
                </a:lnTo>
                <a:lnTo>
                  <a:pt x="17627" y="11918"/>
                </a:lnTo>
                <a:lnTo>
                  <a:pt x="17723" y="11905"/>
                </a:lnTo>
                <a:lnTo>
                  <a:pt x="17723" y="11317"/>
                </a:lnTo>
                <a:cubicBezTo>
                  <a:pt x="17723" y="11309"/>
                  <a:pt x="17723" y="11308"/>
                  <a:pt x="17723" y="11301"/>
                </a:cubicBezTo>
                <a:cubicBezTo>
                  <a:pt x="17723" y="10945"/>
                  <a:pt x="17715" y="10777"/>
                  <a:pt x="17695" y="10730"/>
                </a:cubicBezTo>
                <a:cubicBezTo>
                  <a:pt x="17678" y="10740"/>
                  <a:pt x="17638" y="10735"/>
                  <a:pt x="17594" y="10712"/>
                </a:cubicBezTo>
                <a:lnTo>
                  <a:pt x="17551" y="10690"/>
                </a:lnTo>
                <a:close/>
                <a:moveTo>
                  <a:pt x="18154" y="10690"/>
                </a:moveTo>
                <a:cubicBezTo>
                  <a:pt x="18146" y="10699"/>
                  <a:pt x="18141" y="10716"/>
                  <a:pt x="18141" y="10741"/>
                </a:cubicBezTo>
                <a:cubicBezTo>
                  <a:pt x="18141" y="10879"/>
                  <a:pt x="18074" y="10907"/>
                  <a:pt x="18055" y="10775"/>
                </a:cubicBezTo>
                <a:cubicBezTo>
                  <a:pt x="18044" y="10703"/>
                  <a:pt x="18026" y="10680"/>
                  <a:pt x="18006" y="10700"/>
                </a:cubicBezTo>
                <a:cubicBezTo>
                  <a:pt x="18003" y="10703"/>
                  <a:pt x="18000" y="10702"/>
                  <a:pt x="17999" y="10707"/>
                </a:cubicBezTo>
                <a:cubicBezTo>
                  <a:pt x="17989" y="10736"/>
                  <a:pt x="17963" y="10738"/>
                  <a:pt x="17930" y="10725"/>
                </a:cubicBezTo>
                <a:cubicBezTo>
                  <a:pt x="17916" y="10728"/>
                  <a:pt x="17906" y="10739"/>
                  <a:pt x="17892" y="10737"/>
                </a:cubicBezTo>
                <a:cubicBezTo>
                  <a:pt x="17821" y="10728"/>
                  <a:pt x="17819" y="10741"/>
                  <a:pt x="17819" y="11331"/>
                </a:cubicBezTo>
                <a:cubicBezTo>
                  <a:pt x="17819" y="11805"/>
                  <a:pt x="17829" y="11926"/>
                  <a:pt x="17864" y="11932"/>
                </a:cubicBezTo>
                <a:lnTo>
                  <a:pt x="17874" y="11932"/>
                </a:lnTo>
                <a:cubicBezTo>
                  <a:pt x="17897" y="11927"/>
                  <a:pt x="17923" y="11904"/>
                  <a:pt x="17933" y="11874"/>
                </a:cubicBezTo>
                <a:cubicBezTo>
                  <a:pt x="17947" y="11832"/>
                  <a:pt x="17967" y="11833"/>
                  <a:pt x="17997" y="11877"/>
                </a:cubicBezTo>
                <a:cubicBezTo>
                  <a:pt x="18002" y="11885"/>
                  <a:pt x="18005" y="11884"/>
                  <a:pt x="18010" y="11890"/>
                </a:cubicBezTo>
                <a:cubicBezTo>
                  <a:pt x="18029" y="11880"/>
                  <a:pt x="18058" y="11875"/>
                  <a:pt x="18066" y="11864"/>
                </a:cubicBezTo>
                <a:cubicBezTo>
                  <a:pt x="18068" y="11862"/>
                  <a:pt x="18070" y="11863"/>
                  <a:pt x="18072" y="11861"/>
                </a:cubicBezTo>
                <a:cubicBezTo>
                  <a:pt x="18079" y="11849"/>
                  <a:pt x="18087" y="11841"/>
                  <a:pt x="18095" y="11845"/>
                </a:cubicBezTo>
                <a:cubicBezTo>
                  <a:pt x="18107" y="11845"/>
                  <a:pt x="18118" y="11854"/>
                  <a:pt x="18125" y="11874"/>
                </a:cubicBezTo>
                <a:cubicBezTo>
                  <a:pt x="18128" y="11883"/>
                  <a:pt x="18134" y="11890"/>
                  <a:pt x="18139" y="11897"/>
                </a:cubicBezTo>
                <a:cubicBezTo>
                  <a:pt x="18146" y="11907"/>
                  <a:pt x="18152" y="11912"/>
                  <a:pt x="18158" y="11918"/>
                </a:cubicBezTo>
                <a:cubicBezTo>
                  <a:pt x="18169" y="11927"/>
                  <a:pt x="18181" y="11935"/>
                  <a:pt x="18192" y="11935"/>
                </a:cubicBezTo>
                <a:cubicBezTo>
                  <a:pt x="18198" y="11935"/>
                  <a:pt x="18201" y="11925"/>
                  <a:pt x="18206" y="11918"/>
                </a:cubicBezTo>
                <a:cubicBezTo>
                  <a:pt x="18218" y="11887"/>
                  <a:pt x="18225" y="11821"/>
                  <a:pt x="18229" y="11723"/>
                </a:cubicBezTo>
                <a:cubicBezTo>
                  <a:pt x="18234" y="11629"/>
                  <a:pt x="18238" y="11515"/>
                  <a:pt x="18238" y="11314"/>
                </a:cubicBezTo>
                <a:cubicBezTo>
                  <a:pt x="18238" y="10849"/>
                  <a:pt x="18227" y="10716"/>
                  <a:pt x="18189" y="10690"/>
                </a:cubicBezTo>
                <a:cubicBezTo>
                  <a:pt x="18175" y="10680"/>
                  <a:pt x="18163" y="10681"/>
                  <a:pt x="18154" y="10690"/>
                </a:cubicBezTo>
                <a:close/>
                <a:moveTo>
                  <a:pt x="20058" y="10690"/>
                </a:moveTo>
                <a:cubicBezTo>
                  <a:pt x="20044" y="10686"/>
                  <a:pt x="20025" y="10688"/>
                  <a:pt x="20007" y="10696"/>
                </a:cubicBezTo>
                <a:cubicBezTo>
                  <a:pt x="19949" y="10724"/>
                  <a:pt x="19942" y="10788"/>
                  <a:pt x="19942" y="11306"/>
                </a:cubicBezTo>
                <a:cubicBezTo>
                  <a:pt x="19942" y="11319"/>
                  <a:pt x="19942" y="11317"/>
                  <a:pt x="19942" y="11331"/>
                </a:cubicBezTo>
                <a:lnTo>
                  <a:pt x="19942" y="11935"/>
                </a:lnTo>
                <a:lnTo>
                  <a:pt x="20055" y="11935"/>
                </a:lnTo>
                <a:lnTo>
                  <a:pt x="20168" y="11935"/>
                </a:lnTo>
                <a:lnTo>
                  <a:pt x="20168" y="11320"/>
                </a:lnTo>
                <a:cubicBezTo>
                  <a:pt x="20168" y="11315"/>
                  <a:pt x="20168" y="11313"/>
                  <a:pt x="20168" y="11309"/>
                </a:cubicBezTo>
                <a:cubicBezTo>
                  <a:pt x="20167" y="10952"/>
                  <a:pt x="20155" y="10721"/>
                  <a:pt x="20137" y="10741"/>
                </a:cubicBezTo>
                <a:cubicBezTo>
                  <a:pt x="20121" y="10759"/>
                  <a:pt x="20099" y="10750"/>
                  <a:pt x="20089" y="10720"/>
                </a:cubicBezTo>
                <a:cubicBezTo>
                  <a:pt x="20084" y="10705"/>
                  <a:pt x="20073" y="10694"/>
                  <a:pt x="20058" y="10690"/>
                </a:cubicBezTo>
                <a:close/>
                <a:moveTo>
                  <a:pt x="9920" y="10695"/>
                </a:moveTo>
                <a:cubicBezTo>
                  <a:pt x="9885" y="10719"/>
                  <a:pt x="9875" y="10864"/>
                  <a:pt x="9875" y="11329"/>
                </a:cubicBezTo>
                <a:cubicBezTo>
                  <a:pt x="9875" y="11768"/>
                  <a:pt x="9884" y="11901"/>
                  <a:pt x="9912" y="11924"/>
                </a:cubicBezTo>
                <a:cubicBezTo>
                  <a:pt x="9936" y="11921"/>
                  <a:pt x="9948" y="11914"/>
                  <a:pt x="9966" y="11909"/>
                </a:cubicBezTo>
                <a:cubicBezTo>
                  <a:pt x="9975" y="11899"/>
                  <a:pt x="9983" y="11888"/>
                  <a:pt x="9987" y="11875"/>
                </a:cubicBezTo>
                <a:cubicBezTo>
                  <a:pt x="9998" y="11843"/>
                  <a:pt x="10020" y="11831"/>
                  <a:pt x="10035" y="11848"/>
                </a:cubicBezTo>
                <a:cubicBezTo>
                  <a:pt x="10045" y="11859"/>
                  <a:pt x="10053" y="11851"/>
                  <a:pt x="10059" y="11833"/>
                </a:cubicBezTo>
                <a:cubicBezTo>
                  <a:pt x="10059" y="11832"/>
                  <a:pt x="10060" y="11833"/>
                  <a:pt x="10060" y="11833"/>
                </a:cubicBezTo>
                <a:cubicBezTo>
                  <a:pt x="10060" y="11832"/>
                  <a:pt x="10060" y="11830"/>
                  <a:pt x="10060" y="11829"/>
                </a:cubicBezTo>
                <a:cubicBezTo>
                  <a:pt x="10078" y="11766"/>
                  <a:pt x="10082" y="11567"/>
                  <a:pt x="10073" y="11222"/>
                </a:cubicBezTo>
                <a:cubicBezTo>
                  <a:pt x="10067" y="10983"/>
                  <a:pt x="10050" y="10843"/>
                  <a:pt x="10031" y="10864"/>
                </a:cubicBezTo>
                <a:cubicBezTo>
                  <a:pt x="10014" y="10884"/>
                  <a:pt x="9992" y="10845"/>
                  <a:pt x="9982" y="10780"/>
                </a:cubicBezTo>
                <a:cubicBezTo>
                  <a:pt x="9972" y="10709"/>
                  <a:pt x="9947" y="10676"/>
                  <a:pt x="9920" y="10695"/>
                </a:cubicBezTo>
                <a:close/>
                <a:moveTo>
                  <a:pt x="11609" y="10695"/>
                </a:moveTo>
                <a:cubicBezTo>
                  <a:pt x="11584" y="10695"/>
                  <a:pt x="11558" y="10747"/>
                  <a:pt x="11547" y="10821"/>
                </a:cubicBezTo>
                <a:lnTo>
                  <a:pt x="11547" y="11290"/>
                </a:lnTo>
                <a:lnTo>
                  <a:pt x="11547" y="11864"/>
                </a:lnTo>
                <a:cubicBezTo>
                  <a:pt x="11557" y="11886"/>
                  <a:pt x="11570" y="11903"/>
                  <a:pt x="11591" y="11915"/>
                </a:cubicBezTo>
                <a:lnTo>
                  <a:pt x="11660" y="11915"/>
                </a:lnTo>
                <a:lnTo>
                  <a:pt x="11773" y="11915"/>
                </a:lnTo>
                <a:lnTo>
                  <a:pt x="11773" y="11325"/>
                </a:lnTo>
                <a:cubicBezTo>
                  <a:pt x="11773" y="11314"/>
                  <a:pt x="11773" y="11314"/>
                  <a:pt x="11773" y="11304"/>
                </a:cubicBezTo>
                <a:cubicBezTo>
                  <a:pt x="11773" y="11066"/>
                  <a:pt x="11771" y="10925"/>
                  <a:pt x="11764" y="10840"/>
                </a:cubicBezTo>
                <a:cubicBezTo>
                  <a:pt x="11763" y="10820"/>
                  <a:pt x="11762" y="10812"/>
                  <a:pt x="11760" y="10799"/>
                </a:cubicBezTo>
                <a:cubicBezTo>
                  <a:pt x="11757" y="10768"/>
                  <a:pt x="11753" y="10743"/>
                  <a:pt x="11746" y="10730"/>
                </a:cubicBezTo>
                <a:cubicBezTo>
                  <a:pt x="11731" y="10742"/>
                  <a:pt x="11688" y="10735"/>
                  <a:pt x="11642" y="10711"/>
                </a:cubicBezTo>
                <a:lnTo>
                  <a:pt x="11609" y="10695"/>
                </a:lnTo>
                <a:close/>
                <a:moveTo>
                  <a:pt x="8113" y="10698"/>
                </a:moveTo>
                <a:cubicBezTo>
                  <a:pt x="8019" y="10698"/>
                  <a:pt x="7935" y="10713"/>
                  <a:pt x="7925" y="10731"/>
                </a:cubicBezTo>
                <a:cubicBezTo>
                  <a:pt x="7917" y="10745"/>
                  <a:pt x="7903" y="10743"/>
                  <a:pt x="7887" y="10733"/>
                </a:cubicBezTo>
                <a:cubicBezTo>
                  <a:pt x="7878" y="10732"/>
                  <a:pt x="7873" y="10739"/>
                  <a:pt x="7864" y="10733"/>
                </a:cubicBezTo>
                <a:cubicBezTo>
                  <a:pt x="7830" y="10709"/>
                  <a:pt x="7822" y="10830"/>
                  <a:pt x="7822" y="11310"/>
                </a:cubicBezTo>
                <a:lnTo>
                  <a:pt x="7822" y="11916"/>
                </a:lnTo>
                <a:lnTo>
                  <a:pt x="8108" y="11921"/>
                </a:lnTo>
                <a:lnTo>
                  <a:pt x="8395" y="11926"/>
                </a:lnTo>
                <a:lnTo>
                  <a:pt x="8395" y="11318"/>
                </a:lnTo>
                <a:cubicBezTo>
                  <a:pt x="8395" y="11315"/>
                  <a:pt x="8395" y="11314"/>
                  <a:pt x="8395" y="11310"/>
                </a:cubicBezTo>
                <a:cubicBezTo>
                  <a:pt x="8396" y="10641"/>
                  <a:pt x="8421" y="10699"/>
                  <a:pt x="8113" y="10698"/>
                </a:cubicBezTo>
                <a:close/>
                <a:moveTo>
                  <a:pt x="7527" y="10709"/>
                </a:moveTo>
                <a:lnTo>
                  <a:pt x="7414" y="10723"/>
                </a:lnTo>
                <a:lnTo>
                  <a:pt x="7302" y="10736"/>
                </a:lnTo>
                <a:lnTo>
                  <a:pt x="7302" y="11325"/>
                </a:lnTo>
                <a:lnTo>
                  <a:pt x="7302" y="11880"/>
                </a:lnTo>
                <a:cubicBezTo>
                  <a:pt x="7317" y="11894"/>
                  <a:pt x="7340" y="11905"/>
                  <a:pt x="7371" y="11913"/>
                </a:cubicBezTo>
                <a:lnTo>
                  <a:pt x="7414" y="11915"/>
                </a:lnTo>
                <a:lnTo>
                  <a:pt x="7527" y="11921"/>
                </a:lnTo>
                <a:lnTo>
                  <a:pt x="7527" y="11315"/>
                </a:lnTo>
                <a:lnTo>
                  <a:pt x="7527" y="11301"/>
                </a:lnTo>
                <a:lnTo>
                  <a:pt x="7527" y="10709"/>
                </a:lnTo>
                <a:close/>
                <a:moveTo>
                  <a:pt x="8685" y="10709"/>
                </a:moveTo>
                <a:lnTo>
                  <a:pt x="8685" y="11290"/>
                </a:lnTo>
                <a:lnTo>
                  <a:pt x="8685" y="11314"/>
                </a:lnTo>
                <a:lnTo>
                  <a:pt x="8685" y="11915"/>
                </a:lnTo>
                <a:lnTo>
                  <a:pt x="8797" y="11915"/>
                </a:lnTo>
                <a:lnTo>
                  <a:pt x="8910" y="11915"/>
                </a:lnTo>
                <a:lnTo>
                  <a:pt x="8910" y="11326"/>
                </a:lnTo>
                <a:lnTo>
                  <a:pt x="8910" y="11304"/>
                </a:lnTo>
                <a:cubicBezTo>
                  <a:pt x="8910" y="10976"/>
                  <a:pt x="8903" y="10729"/>
                  <a:pt x="8893" y="10734"/>
                </a:cubicBezTo>
                <a:lnTo>
                  <a:pt x="8871" y="10733"/>
                </a:lnTo>
                <a:cubicBezTo>
                  <a:pt x="8859" y="10735"/>
                  <a:pt x="8844" y="10732"/>
                  <a:pt x="8824" y="10726"/>
                </a:cubicBezTo>
                <a:lnTo>
                  <a:pt x="8797" y="10723"/>
                </a:lnTo>
                <a:lnTo>
                  <a:pt x="8685" y="10709"/>
                </a:lnTo>
                <a:close/>
                <a:moveTo>
                  <a:pt x="13622" y="10712"/>
                </a:moveTo>
                <a:cubicBezTo>
                  <a:pt x="13583" y="10712"/>
                  <a:pt x="13574" y="10827"/>
                  <a:pt x="13574" y="11296"/>
                </a:cubicBezTo>
                <a:cubicBezTo>
                  <a:pt x="13574" y="11304"/>
                  <a:pt x="13574" y="11303"/>
                  <a:pt x="13574" y="11310"/>
                </a:cubicBezTo>
                <a:cubicBezTo>
                  <a:pt x="13574" y="11317"/>
                  <a:pt x="13574" y="11318"/>
                  <a:pt x="13574" y="11325"/>
                </a:cubicBezTo>
                <a:cubicBezTo>
                  <a:pt x="13574" y="11565"/>
                  <a:pt x="13576" y="11727"/>
                  <a:pt x="13583" y="11815"/>
                </a:cubicBezTo>
                <a:cubicBezTo>
                  <a:pt x="13583" y="11816"/>
                  <a:pt x="13582" y="11818"/>
                  <a:pt x="13583" y="11818"/>
                </a:cubicBezTo>
                <a:cubicBezTo>
                  <a:pt x="13586" y="11862"/>
                  <a:pt x="13592" y="11892"/>
                  <a:pt x="13598" y="11910"/>
                </a:cubicBezTo>
                <a:cubicBezTo>
                  <a:pt x="13605" y="11929"/>
                  <a:pt x="13612" y="11935"/>
                  <a:pt x="13622" y="11935"/>
                </a:cubicBezTo>
                <a:cubicBezTo>
                  <a:pt x="13642" y="11935"/>
                  <a:pt x="13654" y="11908"/>
                  <a:pt x="13661" y="11820"/>
                </a:cubicBezTo>
                <a:cubicBezTo>
                  <a:pt x="13668" y="11731"/>
                  <a:pt x="13671" y="11579"/>
                  <a:pt x="13671" y="11329"/>
                </a:cubicBezTo>
                <a:cubicBezTo>
                  <a:pt x="13671" y="11327"/>
                  <a:pt x="13671" y="11327"/>
                  <a:pt x="13671" y="11325"/>
                </a:cubicBezTo>
                <a:cubicBezTo>
                  <a:pt x="13671" y="10988"/>
                  <a:pt x="13664" y="10829"/>
                  <a:pt x="13648" y="10753"/>
                </a:cubicBezTo>
                <a:cubicBezTo>
                  <a:pt x="13647" y="10750"/>
                  <a:pt x="13647" y="10740"/>
                  <a:pt x="13646" y="10737"/>
                </a:cubicBezTo>
                <a:cubicBezTo>
                  <a:pt x="13640" y="10720"/>
                  <a:pt x="13632" y="10712"/>
                  <a:pt x="13622" y="10712"/>
                </a:cubicBezTo>
                <a:close/>
                <a:moveTo>
                  <a:pt x="11926" y="10730"/>
                </a:moveTo>
                <a:cubicBezTo>
                  <a:pt x="11876" y="10736"/>
                  <a:pt x="11869" y="10808"/>
                  <a:pt x="11869" y="11320"/>
                </a:cubicBezTo>
                <a:cubicBezTo>
                  <a:pt x="11869" y="11322"/>
                  <a:pt x="11869" y="11323"/>
                  <a:pt x="11869" y="11325"/>
                </a:cubicBezTo>
                <a:cubicBezTo>
                  <a:pt x="11869" y="11337"/>
                  <a:pt x="11869" y="11335"/>
                  <a:pt x="11869" y="11347"/>
                </a:cubicBezTo>
                <a:cubicBezTo>
                  <a:pt x="11869" y="11830"/>
                  <a:pt x="11877" y="11911"/>
                  <a:pt x="11926" y="11918"/>
                </a:cubicBezTo>
                <a:cubicBezTo>
                  <a:pt x="11976" y="11925"/>
                  <a:pt x="11982" y="11862"/>
                  <a:pt x="11982" y="11325"/>
                </a:cubicBezTo>
                <a:cubicBezTo>
                  <a:pt x="11982" y="10787"/>
                  <a:pt x="11976" y="10723"/>
                  <a:pt x="11926" y="10730"/>
                </a:cubicBezTo>
                <a:close/>
                <a:moveTo>
                  <a:pt x="12995" y="10730"/>
                </a:moveTo>
                <a:cubicBezTo>
                  <a:pt x="12935" y="10738"/>
                  <a:pt x="12930" y="10780"/>
                  <a:pt x="12930" y="11325"/>
                </a:cubicBezTo>
                <a:cubicBezTo>
                  <a:pt x="12930" y="11712"/>
                  <a:pt x="12934" y="11837"/>
                  <a:pt x="12957" y="11882"/>
                </a:cubicBezTo>
                <a:cubicBezTo>
                  <a:pt x="12985" y="11893"/>
                  <a:pt x="13013" y="11904"/>
                  <a:pt x="13033" y="11885"/>
                </a:cubicBezTo>
                <a:cubicBezTo>
                  <a:pt x="13056" y="11841"/>
                  <a:pt x="13060" y="11712"/>
                  <a:pt x="13060" y="11315"/>
                </a:cubicBezTo>
                <a:cubicBezTo>
                  <a:pt x="13060" y="10756"/>
                  <a:pt x="13055" y="10721"/>
                  <a:pt x="12995" y="10730"/>
                </a:cubicBezTo>
                <a:close/>
                <a:moveTo>
                  <a:pt x="16322" y="10733"/>
                </a:moveTo>
                <a:lnTo>
                  <a:pt x="16227" y="10736"/>
                </a:lnTo>
                <a:lnTo>
                  <a:pt x="16212" y="10736"/>
                </a:lnTo>
                <a:cubicBezTo>
                  <a:pt x="16191" y="10755"/>
                  <a:pt x="16163" y="10760"/>
                  <a:pt x="16147" y="10742"/>
                </a:cubicBezTo>
                <a:cubicBezTo>
                  <a:pt x="16126" y="10719"/>
                  <a:pt x="16115" y="10920"/>
                  <a:pt x="16115" y="11306"/>
                </a:cubicBezTo>
                <a:lnTo>
                  <a:pt x="16115" y="11345"/>
                </a:lnTo>
                <a:cubicBezTo>
                  <a:pt x="16115" y="11819"/>
                  <a:pt x="16123" y="11938"/>
                  <a:pt x="16155" y="11896"/>
                </a:cubicBezTo>
                <a:cubicBezTo>
                  <a:pt x="16177" y="11866"/>
                  <a:pt x="16228" y="11846"/>
                  <a:pt x="16268" y="11852"/>
                </a:cubicBezTo>
                <a:cubicBezTo>
                  <a:pt x="16338" y="11861"/>
                  <a:pt x="16340" y="11845"/>
                  <a:pt x="16340" y="11296"/>
                </a:cubicBezTo>
                <a:lnTo>
                  <a:pt x="16340" y="11290"/>
                </a:lnTo>
                <a:cubicBezTo>
                  <a:pt x="16340" y="10978"/>
                  <a:pt x="16337" y="10810"/>
                  <a:pt x="16322" y="10733"/>
                </a:cubicBezTo>
                <a:close/>
                <a:moveTo>
                  <a:pt x="13297" y="10737"/>
                </a:moveTo>
                <a:cubicBezTo>
                  <a:pt x="13292" y="10738"/>
                  <a:pt x="13288" y="10741"/>
                  <a:pt x="13283" y="10741"/>
                </a:cubicBezTo>
                <a:cubicBezTo>
                  <a:pt x="13261" y="10770"/>
                  <a:pt x="13252" y="10925"/>
                  <a:pt x="13252" y="11318"/>
                </a:cubicBezTo>
                <a:cubicBezTo>
                  <a:pt x="13252" y="11819"/>
                  <a:pt x="13260" y="11922"/>
                  <a:pt x="13299" y="11912"/>
                </a:cubicBezTo>
                <a:cubicBezTo>
                  <a:pt x="13325" y="11905"/>
                  <a:pt x="13357" y="11883"/>
                  <a:pt x="13369" y="11861"/>
                </a:cubicBezTo>
                <a:cubicBezTo>
                  <a:pt x="13381" y="11839"/>
                  <a:pt x="13410" y="11849"/>
                  <a:pt x="13434" y="11885"/>
                </a:cubicBezTo>
                <a:cubicBezTo>
                  <a:pt x="13470" y="11938"/>
                  <a:pt x="13476" y="11840"/>
                  <a:pt x="13472" y="11317"/>
                </a:cubicBezTo>
                <a:cubicBezTo>
                  <a:pt x="13470" y="10935"/>
                  <a:pt x="13460" y="10771"/>
                  <a:pt x="13448" y="10904"/>
                </a:cubicBezTo>
                <a:cubicBezTo>
                  <a:pt x="13424" y="11175"/>
                  <a:pt x="13371" y="11190"/>
                  <a:pt x="13349" y="10932"/>
                </a:cubicBezTo>
                <a:cubicBezTo>
                  <a:pt x="13341" y="10835"/>
                  <a:pt x="13318" y="10757"/>
                  <a:pt x="13297" y="10737"/>
                </a:cubicBezTo>
                <a:close/>
                <a:moveTo>
                  <a:pt x="9765" y="10883"/>
                </a:moveTo>
                <a:cubicBezTo>
                  <a:pt x="9761" y="10865"/>
                  <a:pt x="9758" y="11018"/>
                  <a:pt x="9758" y="11295"/>
                </a:cubicBezTo>
                <a:cubicBezTo>
                  <a:pt x="9758" y="11663"/>
                  <a:pt x="9764" y="11814"/>
                  <a:pt x="9771" y="11630"/>
                </a:cubicBezTo>
                <a:cubicBezTo>
                  <a:pt x="9777" y="11446"/>
                  <a:pt x="9777" y="11145"/>
                  <a:pt x="9771" y="10961"/>
                </a:cubicBezTo>
                <a:cubicBezTo>
                  <a:pt x="9769" y="10915"/>
                  <a:pt x="9767" y="10889"/>
                  <a:pt x="9765" y="10883"/>
                </a:cubicBezTo>
                <a:close/>
                <a:moveTo>
                  <a:pt x="15053" y="12135"/>
                </a:moveTo>
                <a:lnTo>
                  <a:pt x="15053" y="12790"/>
                </a:lnTo>
                <a:lnTo>
                  <a:pt x="15053" y="13445"/>
                </a:lnTo>
                <a:lnTo>
                  <a:pt x="15181" y="13444"/>
                </a:lnTo>
                <a:cubicBezTo>
                  <a:pt x="15241" y="13438"/>
                  <a:pt x="15280" y="13409"/>
                  <a:pt x="15294" y="13347"/>
                </a:cubicBezTo>
                <a:cubicBezTo>
                  <a:pt x="15314" y="13251"/>
                  <a:pt x="15318" y="13251"/>
                  <a:pt x="15359" y="13352"/>
                </a:cubicBezTo>
                <a:cubicBezTo>
                  <a:pt x="15387" y="13420"/>
                  <a:pt x="15430" y="13450"/>
                  <a:pt x="15488" y="13440"/>
                </a:cubicBezTo>
                <a:lnTo>
                  <a:pt x="15493" y="13440"/>
                </a:lnTo>
                <a:cubicBezTo>
                  <a:pt x="15568" y="13424"/>
                  <a:pt x="15587" y="13386"/>
                  <a:pt x="15600" y="13228"/>
                </a:cubicBezTo>
                <a:cubicBezTo>
                  <a:pt x="15622" y="12975"/>
                  <a:pt x="15678" y="12986"/>
                  <a:pt x="15690" y="13246"/>
                </a:cubicBezTo>
                <a:cubicBezTo>
                  <a:pt x="15697" y="13379"/>
                  <a:pt x="15705" y="13423"/>
                  <a:pt x="15740" y="13436"/>
                </a:cubicBezTo>
                <a:lnTo>
                  <a:pt x="15848" y="13434"/>
                </a:lnTo>
                <a:lnTo>
                  <a:pt x="15922" y="13425"/>
                </a:lnTo>
                <a:lnTo>
                  <a:pt x="15922" y="12796"/>
                </a:lnTo>
                <a:cubicBezTo>
                  <a:pt x="15922" y="12791"/>
                  <a:pt x="15922" y="12791"/>
                  <a:pt x="15922" y="12785"/>
                </a:cubicBezTo>
                <a:cubicBezTo>
                  <a:pt x="15922" y="12282"/>
                  <a:pt x="15913" y="12169"/>
                  <a:pt x="15874" y="12165"/>
                </a:cubicBezTo>
                <a:cubicBezTo>
                  <a:pt x="15848" y="12162"/>
                  <a:pt x="15767" y="12159"/>
                  <a:pt x="15697" y="12159"/>
                </a:cubicBezTo>
                <a:cubicBezTo>
                  <a:pt x="15626" y="12159"/>
                  <a:pt x="15525" y="12162"/>
                  <a:pt x="15473" y="12165"/>
                </a:cubicBezTo>
                <a:lnTo>
                  <a:pt x="15391" y="12168"/>
                </a:lnTo>
                <a:cubicBezTo>
                  <a:pt x="15389" y="12168"/>
                  <a:pt x="15380" y="12168"/>
                  <a:pt x="15378" y="12168"/>
                </a:cubicBezTo>
                <a:lnTo>
                  <a:pt x="15368" y="12605"/>
                </a:lnTo>
                <a:cubicBezTo>
                  <a:pt x="15363" y="12846"/>
                  <a:pt x="15344" y="13042"/>
                  <a:pt x="15327" y="13042"/>
                </a:cubicBezTo>
                <a:cubicBezTo>
                  <a:pt x="15309" y="13042"/>
                  <a:pt x="15291" y="12850"/>
                  <a:pt x="15286" y="12613"/>
                </a:cubicBezTo>
                <a:lnTo>
                  <a:pt x="15276" y="12181"/>
                </a:lnTo>
                <a:lnTo>
                  <a:pt x="15165" y="12157"/>
                </a:lnTo>
                <a:lnTo>
                  <a:pt x="15069" y="12136"/>
                </a:lnTo>
                <a:lnTo>
                  <a:pt x="15053" y="12135"/>
                </a:lnTo>
                <a:close/>
                <a:moveTo>
                  <a:pt x="12191" y="12140"/>
                </a:moveTo>
                <a:lnTo>
                  <a:pt x="12191" y="12790"/>
                </a:lnTo>
                <a:lnTo>
                  <a:pt x="12191" y="12793"/>
                </a:lnTo>
                <a:lnTo>
                  <a:pt x="12191" y="13442"/>
                </a:lnTo>
                <a:lnTo>
                  <a:pt x="12242" y="13448"/>
                </a:lnTo>
                <a:lnTo>
                  <a:pt x="12625" y="13436"/>
                </a:lnTo>
                <a:lnTo>
                  <a:pt x="12852" y="13429"/>
                </a:lnTo>
                <a:lnTo>
                  <a:pt x="13060" y="13421"/>
                </a:lnTo>
                <a:lnTo>
                  <a:pt x="13060" y="12807"/>
                </a:lnTo>
                <a:lnTo>
                  <a:pt x="13060" y="12801"/>
                </a:lnTo>
                <a:cubicBezTo>
                  <a:pt x="13060" y="12381"/>
                  <a:pt x="13056" y="12246"/>
                  <a:pt x="13031" y="12190"/>
                </a:cubicBezTo>
                <a:lnTo>
                  <a:pt x="12910" y="12178"/>
                </a:lnTo>
                <a:cubicBezTo>
                  <a:pt x="12899" y="12204"/>
                  <a:pt x="12876" y="12210"/>
                  <a:pt x="12857" y="12189"/>
                </a:cubicBezTo>
                <a:cubicBezTo>
                  <a:pt x="12851" y="12182"/>
                  <a:pt x="12814" y="12175"/>
                  <a:pt x="12789" y="12170"/>
                </a:cubicBezTo>
                <a:cubicBezTo>
                  <a:pt x="12692" y="12163"/>
                  <a:pt x="12585" y="12157"/>
                  <a:pt x="12472" y="12152"/>
                </a:cubicBezTo>
                <a:lnTo>
                  <a:pt x="12191" y="12140"/>
                </a:lnTo>
                <a:close/>
                <a:moveTo>
                  <a:pt x="13770" y="12140"/>
                </a:moveTo>
                <a:lnTo>
                  <a:pt x="13767" y="12401"/>
                </a:lnTo>
                <a:lnTo>
                  <a:pt x="13767" y="12793"/>
                </a:lnTo>
                <a:lnTo>
                  <a:pt x="13767" y="13448"/>
                </a:lnTo>
                <a:lnTo>
                  <a:pt x="14052" y="13436"/>
                </a:lnTo>
                <a:lnTo>
                  <a:pt x="14339" y="13423"/>
                </a:lnTo>
                <a:lnTo>
                  <a:pt x="14344" y="12796"/>
                </a:lnTo>
                <a:cubicBezTo>
                  <a:pt x="14345" y="12665"/>
                  <a:pt x="14342" y="12635"/>
                  <a:pt x="14341" y="12553"/>
                </a:cubicBezTo>
                <a:cubicBezTo>
                  <a:pt x="14338" y="12295"/>
                  <a:pt x="14328" y="12173"/>
                  <a:pt x="14293" y="12167"/>
                </a:cubicBezTo>
                <a:cubicBezTo>
                  <a:pt x="14292" y="12166"/>
                  <a:pt x="14292" y="12165"/>
                  <a:pt x="14292" y="12165"/>
                </a:cubicBezTo>
                <a:cubicBezTo>
                  <a:pt x="14260" y="12163"/>
                  <a:pt x="14129" y="12156"/>
                  <a:pt x="14000" y="12149"/>
                </a:cubicBezTo>
                <a:lnTo>
                  <a:pt x="13770" y="12140"/>
                </a:lnTo>
                <a:close/>
                <a:moveTo>
                  <a:pt x="20142" y="12140"/>
                </a:moveTo>
                <a:lnTo>
                  <a:pt x="20055" y="12157"/>
                </a:lnTo>
                <a:lnTo>
                  <a:pt x="19942" y="12181"/>
                </a:lnTo>
                <a:lnTo>
                  <a:pt x="19942" y="12796"/>
                </a:lnTo>
                <a:lnTo>
                  <a:pt x="19942" y="12817"/>
                </a:lnTo>
                <a:lnTo>
                  <a:pt x="19942" y="13453"/>
                </a:lnTo>
                <a:lnTo>
                  <a:pt x="20055" y="13437"/>
                </a:lnTo>
                <a:lnTo>
                  <a:pt x="20168" y="13425"/>
                </a:lnTo>
                <a:lnTo>
                  <a:pt x="20168" y="12781"/>
                </a:lnTo>
                <a:lnTo>
                  <a:pt x="20168" y="12779"/>
                </a:lnTo>
                <a:lnTo>
                  <a:pt x="20168" y="12140"/>
                </a:lnTo>
                <a:lnTo>
                  <a:pt x="20142" y="12140"/>
                </a:lnTo>
                <a:close/>
                <a:moveTo>
                  <a:pt x="19058" y="12146"/>
                </a:moveTo>
                <a:cubicBezTo>
                  <a:pt x="19019" y="12173"/>
                  <a:pt x="19010" y="12304"/>
                  <a:pt x="19010" y="12814"/>
                </a:cubicBezTo>
                <a:cubicBezTo>
                  <a:pt x="19010" y="13207"/>
                  <a:pt x="19015" y="13368"/>
                  <a:pt x="19034" y="13423"/>
                </a:cubicBezTo>
                <a:cubicBezTo>
                  <a:pt x="19040" y="13441"/>
                  <a:pt x="19048" y="13448"/>
                  <a:pt x="19058" y="13448"/>
                </a:cubicBezTo>
                <a:cubicBezTo>
                  <a:pt x="19098" y="13448"/>
                  <a:pt x="19106" y="13335"/>
                  <a:pt x="19106" y="12781"/>
                </a:cubicBezTo>
                <a:cubicBezTo>
                  <a:pt x="19106" y="12211"/>
                  <a:pt x="19099" y="12117"/>
                  <a:pt x="19058" y="12146"/>
                </a:cubicBezTo>
                <a:close/>
                <a:moveTo>
                  <a:pt x="19731" y="12146"/>
                </a:moveTo>
                <a:cubicBezTo>
                  <a:pt x="19716" y="12150"/>
                  <a:pt x="19704" y="12161"/>
                  <a:pt x="19699" y="12176"/>
                </a:cubicBezTo>
                <a:cubicBezTo>
                  <a:pt x="19689" y="12206"/>
                  <a:pt x="19668" y="12213"/>
                  <a:pt x="19651" y="12195"/>
                </a:cubicBezTo>
                <a:cubicBezTo>
                  <a:pt x="19633" y="12175"/>
                  <a:pt x="19621" y="12412"/>
                  <a:pt x="19621" y="12779"/>
                </a:cubicBezTo>
                <a:lnTo>
                  <a:pt x="19621" y="12781"/>
                </a:lnTo>
                <a:cubicBezTo>
                  <a:pt x="19621" y="13146"/>
                  <a:pt x="19633" y="13383"/>
                  <a:pt x="19651" y="13363"/>
                </a:cubicBezTo>
                <a:cubicBezTo>
                  <a:pt x="19668" y="13344"/>
                  <a:pt x="19691" y="13356"/>
                  <a:pt x="19702" y="13388"/>
                </a:cubicBezTo>
                <a:cubicBezTo>
                  <a:pt x="19711" y="13415"/>
                  <a:pt x="19737" y="13434"/>
                  <a:pt x="19765" y="13442"/>
                </a:cubicBezTo>
                <a:lnTo>
                  <a:pt x="19791" y="13445"/>
                </a:lnTo>
                <a:cubicBezTo>
                  <a:pt x="19841" y="13440"/>
                  <a:pt x="19846" y="13373"/>
                  <a:pt x="19846" y="12815"/>
                </a:cubicBezTo>
                <a:cubicBezTo>
                  <a:pt x="19846" y="12805"/>
                  <a:pt x="19846" y="12807"/>
                  <a:pt x="19846" y="12796"/>
                </a:cubicBezTo>
                <a:cubicBezTo>
                  <a:pt x="19846" y="12242"/>
                  <a:pt x="19840" y="12180"/>
                  <a:pt x="19782" y="12152"/>
                </a:cubicBezTo>
                <a:cubicBezTo>
                  <a:pt x="19765" y="12144"/>
                  <a:pt x="19746" y="12142"/>
                  <a:pt x="19731" y="12146"/>
                </a:cubicBezTo>
                <a:close/>
                <a:moveTo>
                  <a:pt x="17002" y="12149"/>
                </a:moveTo>
                <a:cubicBezTo>
                  <a:pt x="16924" y="12154"/>
                  <a:pt x="16841" y="12161"/>
                  <a:pt x="16815" y="12163"/>
                </a:cubicBezTo>
                <a:cubicBezTo>
                  <a:pt x="16765" y="12168"/>
                  <a:pt x="16758" y="12240"/>
                  <a:pt x="16758" y="12801"/>
                </a:cubicBezTo>
                <a:lnTo>
                  <a:pt x="16758" y="13374"/>
                </a:lnTo>
                <a:lnTo>
                  <a:pt x="16761" y="13433"/>
                </a:lnTo>
                <a:lnTo>
                  <a:pt x="16984" y="13433"/>
                </a:lnTo>
                <a:lnTo>
                  <a:pt x="17208" y="13431"/>
                </a:lnTo>
                <a:lnTo>
                  <a:pt x="17208" y="12785"/>
                </a:lnTo>
                <a:lnTo>
                  <a:pt x="17208" y="12168"/>
                </a:lnTo>
                <a:cubicBezTo>
                  <a:pt x="17180" y="12163"/>
                  <a:pt x="17107" y="12154"/>
                  <a:pt x="17002" y="12149"/>
                </a:cubicBezTo>
                <a:close/>
                <a:moveTo>
                  <a:pt x="9690" y="12155"/>
                </a:moveTo>
                <a:cubicBezTo>
                  <a:pt x="9542" y="12147"/>
                  <a:pt x="9229" y="12149"/>
                  <a:pt x="8982" y="12157"/>
                </a:cubicBezTo>
                <a:cubicBezTo>
                  <a:pt x="8968" y="12157"/>
                  <a:pt x="8963" y="12157"/>
                  <a:pt x="8950" y="12157"/>
                </a:cubicBezTo>
                <a:lnTo>
                  <a:pt x="8916" y="12159"/>
                </a:lnTo>
                <a:lnTo>
                  <a:pt x="8515" y="12173"/>
                </a:lnTo>
                <a:cubicBezTo>
                  <a:pt x="8503" y="12184"/>
                  <a:pt x="8492" y="12446"/>
                  <a:pt x="8491" y="12773"/>
                </a:cubicBezTo>
                <a:cubicBezTo>
                  <a:pt x="8491" y="12779"/>
                  <a:pt x="8491" y="12782"/>
                  <a:pt x="8491" y="12788"/>
                </a:cubicBezTo>
                <a:cubicBezTo>
                  <a:pt x="8491" y="12794"/>
                  <a:pt x="8491" y="12797"/>
                  <a:pt x="8491" y="12803"/>
                </a:cubicBezTo>
                <a:cubicBezTo>
                  <a:pt x="8492" y="13117"/>
                  <a:pt x="8502" y="13390"/>
                  <a:pt x="8513" y="13410"/>
                </a:cubicBezTo>
                <a:cubicBezTo>
                  <a:pt x="8522" y="13426"/>
                  <a:pt x="8529" y="13435"/>
                  <a:pt x="8537" y="13440"/>
                </a:cubicBezTo>
                <a:lnTo>
                  <a:pt x="8563" y="13440"/>
                </a:lnTo>
                <a:cubicBezTo>
                  <a:pt x="8577" y="13426"/>
                  <a:pt x="8589" y="13388"/>
                  <a:pt x="8598" y="13327"/>
                </a:cubicBezTo>
                <a:cubicBezTo>
                  <a:pt x="8616" y="13200"/>
                  <a:pt x="8685" y="13223"/>
                  <a:pt x="8685" y="13357"/>
                </a:cubicBezTo>
                <a:cubicBezTo>
                  <a:pt x="8685" y="13416"/>
                  <a:pt x="8824" y="13433"/>
                  <a:pt x="9328" y="13436"/>
                </a:cubicBezTo>
                <a:lnTo>
                  <a:pt x="9941" y="13437"/>
                </a:lnTo>
                <a:cubicBezTo>
                  <a:pt x="9970" y="13406"/>
                  <a:pt x="9972" y="13272"/>
                  <a:pt x="9972" y="12804"/>
                </a:cubicBezTo>
                <a:lnTo>
                  <a:pt x="9972" y="12798"/>
                </a:lnTo>
                <a:lnTo>
                  <a:pt x="9972" y="12171"/>
                </a:lnTo>
                <a:lnTo>
                  <a:pt x="9690" y="12155"/>
                </a:lnTo>
                <a:close/>
                <a:moveTo>
                  <a:pt x="10572" y="12155"/>
                </a:moveTo>
                <a:cubicBezTo>
                  <a:pt x="10558" y="12196"/>
                  <a:pt x="10533" y="12213"/>
                  <a:pt x="10516" y="12195"/>
                </a:cubicBezTo>
                <a:cubicBezTo>
                  <a:pt x="10499" y="12176"/>
                  <a:pt x="10486" y="12413"/>
                  <a:pt x="10486" y="12774"/>
                </a:cubicBezTo>
                <a:cubicBezTo>
                  <a:pt x="10486" y="12782"/>
                  <a:pt x="10486" y="12785"/>
                  <a:pt x="10486" y="12793"/>
                </a:cubicBezTo>
                <a:lnTo>
                  <a:pt x="10486" y="13420"/>
                </a:lnTo>
                <a:lnTo>
                  <a:pt x="10557" y="13423"/>
                </a:lnTo>
                <a:lnTo>
                  <a:pt x="10591" y="13423"/>
                </a:lnTo>
                <a:cubicBezTo>
                  <a:pt x="10648" y="13422"/>
                  <a:pt x="10712" y="13383"/>
                  <a:pt x="10733" y="13334"/>
                </a:cubicBezTo>
                <a:cubicBezTo>
                  <a:pt x="10767" y="13256"/>
                  <a:pt x="10773" y="13257"/>
                  <a:pt x="10793" y="13347"/>
                </a:cubicBezTo>
                <a:cubicBezTo>
                  <a:pt x="10806" y="13410"/>
                  <a:pt x="10845" y="13438"/>
                  <a:pt x="10906" y="13444"/>
                </a:cubicBezTo>
                <a:lnTo>
                  <a:pt x="10999" y="13448"/>
                </a:lnTo>
                <a:lnTo>
                  <a:pt x="11033" y="13448"/>
                </a:lnTo>
                <a:lnTo>
                  <a:pt x="11033" y="12811"/>
                </a:lnTo>
                <a:cubicBezTo>
                  <a:pt x="11033" y="12810"/>
                  <a:pt x="11033" y="12810"/>
                  <a:pt x="11033" y="12809"/>
                </a:cubicBezTo>
                <a:cubicBezTo>
                  <a:pt x="11033" y="12564"/>
                  <a:pt x="11031" y="12440"/>
                  <a:pt x="11025" y="12345"/>
                </a:cubicBezTo>
                <a:cubicBezTo>
                  <a:pt x="11023" y="12309"/>
                  <a:pt x="11022" y="12264"/>
                  <a:pt x="11018" y="12241"/>
                </a:cubicBezTo>
                <a:cubicBezTo>
                  <a:pt x="11017" y="12235"/>
                  <a:pt x="11016" y="12231"/>
                  <a:pt x="11015" y="12227"/>
                </a:cubicBezTo>
                <a:cubicBezTo>
                  <a:pt x="11007" y="12192"/>
                  <a:pt x="10996" y="12174"/>
                  <a:pt x="10981" y="12165"/>
                </a:cubicBezTo>
                <a:cubicBezTo>
                  <a:pt x="10979" y="12165"/>
                  <a:pt x="10978" y="12160"/>
                  <a:pt x="10976" y="12160"/>
                </a:cubicBezTo>
                <a:cubicBezTo>
                  <a:pt x="10976" y="12160"/>
                  <a:pt x="10975" y="12160"/>
                  <a:pt x="10974" y="12160"/>
                </a:cubicBezTo>
                <a:cubicBezTo>
                  <a:pt x="10957" y="12153"/>
                  <a:pt x="10935" y="12153"/>
                  <a:pt x="10905" y="12155"/>
                </a:cubicBezTo>
                <a:cubicBezTo>
                  <a:pt x="10729" y="12170"/>
                  <a:pt x="10728" y="12173"/>
                  <a:pt x="10711" y="12678"/>
                </a:cubicBezTo>
                <a:cubicBezTo>
                  <a:pt x="10702" y="12942"/>
                  <a:pt x="10681" y="13165"/>
                  <a:pt x="10663" y="13173"/>
                </a:cubicBezTo>
                <a:cubicBezTo>
                  <a:pt x="10644" y="13181"/>
                  <a:pt x="10625" y="12958"/>
                  <a:pt x="10615" y="12633"/>
                </a:cubicBezTo>
                <a:cubicBezTo>
                  <a:pt x="10606" y="12315"/>
                  <a:pt x="10587" y="12113"/>
                  <a:pt x="10572" y="12155"/>
                </a:cubicBezTo>
                <a:close/>
                <a:moveTo>
                  <a:pt x="8051" y="12159"/>
                </a:moveTo>
                <a:cubicBezTo>
                  <a:pt x="8004" y="12161"/>
                  <a:pt x="7988" y="12172"/>
                  <a:pt x="7966" y="12179"/>
                </a:cubicBezTo>
                <a:cubicBezTo>
                  <a:pt x="7954" y="12230"/>
                  <a:pt x="7942" y="12405"/>
                  <a:pt x="7938" y="12662"/>
                </a:cubicBezTo>
                <a:cubicBezTo>
                  <a:pt x="7926" y="13386"/>
                  <a:pt x="7868" y="13417"/>
                  <a:pt x="7856" y="12706"/>
                </a:cubicBezTo>
                <a:lnTo>
                  <a:pt x="7846" y="12179"/>
                </a:lnTo>
                <a:cubicBezTo>
                  <a:pt x="7838" y="12174"/>
                  <a:pt x="7823" y="12172"/>
                  <a:pt x="7810" y="12168"/>
                </a:cubicBezTo>
                <a:lnTo>
                  <a:pt x="7735" y="12168"/>
                </a:lnTo>
                <a:lnTo>
                  <a:pt x="7623" y="12168"/>
                </a:lnTo>
                <a:lnTo>
                  <a:pt x="7623" y="12792"/>
                </a:lnTo>
                <a:lnTo>
                  <a:pt x="7623" y="12801"/>
                </a:lnTo>
                <a:lnTo>
                  <a:pt x="7623" y="13434"/>
                </a:lnTo>
                <a:lnTo>
                  <a:pt x="7993" y="13433"/>
                </a:lnTo>
                <a:lnTo>
                  <a:pt x="8363" y="13431"/>
                </a:lnTo>
                <a:lnTo>
                  <a:pt x="8363" y="12809"/>
                </a:lnTo>
                <a:lnTo>
                  <a:pt x="8363" y="12625"/>
                </a:lnTo>
                <a:cubicBezTo>
                  <a:pt x="8356" y="12379"/>
                  <a:pt x="8347" y="12222"/>
                  <a:pt x="8329" y="12186"/>
                </a:cubicBezTo>
                <a:lnTo>
                  <a:pt x="8180" y="12176"/>
                </a:lnTo>
                <a:cubicBezTo>
                  <a:pt x="8144" y="12173"/>
                  <a:pt x="8136" y="12165"/>
                  <a:pt x="8105" y="12160"/>
                </a:cubicBezTo>
                <a:cubicBezTo>
                  <a:pt x="8089" y="12161"/>
                  <a:pt x="8065" y="12158"/>
                  <a:pt x="8051" y="12159"/>
                </a:cubicBezTo>
                <a:close/>
                <a:moveTo>
                  <a:pt x="11990" y="12160"/>
                </a:moveTo>
                <a:cubicBezTo>
                  <a:pt x="11932" y="12156"/>
                  <a:pt x="11874" y="12159"/>
                  <a:pt x="11860" y="12163"/>
                </a:cubicBezTo>
                <a:cubicBezTo>
                  <a:pt x="11846" y="12168"/>
                  <a:pt x="11676" y="12171"/>
                  <a:pt x="11482" y="12173"/>
                </a:cubicBezTo>
                <a:lnTo>
                  <a:pt x="11129" y="12176"/>
                </a:lnTo>
                <a:lnTo>
                  <a:pt x="11129" y="12787"/>
                </a:lnTo>
                <a:lnTo>
                  <a:pt x="11129" y="12804"/>
                </a:lnTo>
                <a:lnTo>
                  <a:pt x="11129" y="13433"/>
                </a:lnTo>
                <a:lnTo>
                  <a:pt x="11371" y="13433"/>
                </a:lnTo>
                <a:lnTo>
                  <a:pt x="11612" y="13429"/>
                </a:lnTo>
                <a:lnTo>
                  <a:pt x="12094" y="13421"/>
                </a:lnTo>
                <a:lnTo>
                  <a:pt x="12094" y="12796"/>
                </a:lnTo>
                <a:lnTo>
                  <a:pt x="12094" y="12785"/>
                </a:lnTo>
                <a:lnTo>
                  <a:pt x="12094" y="12168"/>
                </a:lnTo>
                <a:lnTo>
                  <a:pt x="11990" y="12160"/>
                </a:lnTo>
                <a:close/>
                <a:moveTo>
                  <a:pt x="13478" y="12163"/>
                </a:moveTo>
                <a:cubicBezTo>
                  <a:pt x="13438" y="12171"/>
                  <a:pt x="13414" y="12183"/>
                  <a:pt x="13350" y="12182"/>
                </a:cubicBezTo>
                <a:lnTo>
                  <a:pt x="13156" y="12179"/>
                </a:lnTo>
                <a:lnTo>
                  <a:pt x="13156" y="12801"/>
                </a:lnTo>
                <a:lnTo>
                  <a:pt x="13156" y="13428"/>
                </a:lnTo>
                <a:lnTo>
                  <a:pt x="13236" y="13429"/>
                </a:lnTo>
                <a:lnTo>
                  <a:pt x="13309" y="13425"/>
                </a:lnTo>
                <a:cubicBezTo>
                  <a:pt x="13403" y="13421"/>
                  <a:pt x="13476" y="13387"/>
                  <a:pt x="13499" y="13333"/>
                </a:cubicBezTo>
                <a:cubicBezTo>
                  <a:pt x="13533" y="13256"/>
                  <a:pt x="13540" y="13258"/>
                  <a:pt x="13559" y="13347"/>
                </a:cubicBezTo>
                <a:cubicBezTo>
                  <a:pt x="13568" y="13391"/>
                  <a:pt x="13588" y="13421"/>
                  <a:pt x="13609" y="13436"/>
                </a:cubicBezTo>
                <a:lnTo>
                  <a:pt x="13631" y="13436"/>
                </a:lnTo>
                <a:cubicBezTo>
                  <a:pt x="13670" y="13391"/>
                  <a:pt x="13680" y="12891"/>
                  <a:pt x="13666" y="12523"/>
                </a:cubicBezTo>
                <a:cubicBezTo>
                  <a:pt x="13660" y="12358"/>
                  <a:pt x="13651" y="12243"/>
                  <a:pt x="13643" y="12206"/>
                </a:cubicBezTo>
                <a:cubicBezTo>
                  <a:pt x="13639" y="12188"/>
                  <a:pt x="13636" y="12178"/>
                  <a:pt x="13631" y="12170"/>
                </a:cubicBezTo>
                <a:cubicBezTo>
                  <a:pt x="13619" y="12160"/>
                  <a:pt x="13541" y="12163"/>
                  <a:pt x="13478" y="12163"/>
                </a:cubicBezTo>
                <a:close/>
                <a:moveTo>
                  <a:pt x="6430" y="12167"/>
                </a:moveTo>
                <a:lnTo>
                  <a:pt x="6240" y="12176"/>
                </a:lnTo>
                <a:lnTo>
                  <a:pt x="6240" y="12807"/>
                </a:lnTo>
                <a:lnTo>
                  <a:pt x="6240" y="12809"/>
                </a:lnTo>
                <a:lnTo>
                  <a:pt x="6240" y="13442"/>
                </a:lnTo>
                <a:lnTo>
                  <a:pt x="6273" y="13447"/>
                </a:lnTo>
                <a:lnTo>
                  <a:pt x="6474" y="13442"/>
                </a:lnTo>
                <a:lnTo>
                  <a:pt x="6476" y="13442"/>
                </a:lnTo>
                <a:cubicBezTo>
                  <a:pt x="6488" y="13425"/>
                  <a:pt x="6524" y="13428"/>
                  <a:pt x="6563" y="13440"/>
                </a:cubicBezTo>
                <a:lnTo>
                  <a:pt x="6667" y="13436"/>
                </a:lnTo>
                <a:cubicBezTo>
                  <a:pt x="7063" y="13423"/>
                  <a:pt x="7094" y="13415"/>
                  <a:pt x="7112" y="13306"/>
                </a:cubicBezTo>
                <a:cubicBezTo>
                  <a:pt x="7122" y="13241"/>
                  <a:pt x="7147" y="13193"/>
                  <a:pt x="7168" y="13201"/>
                </a:cubicBezTo>
                <a:cubicBezTo>
                  <a:pt x="7194" y="13212"/>
                  <a:pt x="7205" y="13062"/>
                  <a:pt x="7205" y="12698"/>
                </a:cubicBezTo>
                <a:lnTo>
                  <a:pt x="7205" y="12179"/>
                </a:lnTo>
                <a:lnTo>
                  <a:pt x="6723" y="12171"/>
                </a:lnTo>
                <a:lnTo>
                  <a:pt x="6430" y="12167"/>
                </a:lnTo>
                <a:close/>
                <a:moveTo>
                  <a:pt x="10229" y="12168"/>
                </a:moveTo>
                <a:cubicBezTo>
                  <a:pt x="10198" y="12168"/>
                  <a:pt x="10182" y="12177"/>
                  <a:pt x="10174" y="12263"/>
                </a:cubicBezTo>
                <a:cubicBezTo>
                  <a:pt x="10166" y="12353"/>
                  <a:pt x="10164" y="12498"/>
                  <a:pt x="10164" y="12788"/>
                </a:cubicBezTo>
                <a:cubicBezTo>
                  <a:pt x="10164" y="12797"/>
                  <a:pt x="10164" y="12795"/>
                  <a:pt x="10164" y="12803"/>
                </a:cubicBezTo>
                <a:cubicBezTo>
                  <a:pt x="10164" y="12810"/>
                  <a:pt x="10164" y="12808"/>
                  <a:pt x="10164" y="12815"/>
                </a:cubicBezTo>
                <a:cubicBezTo>
                  <a:pt x="10164" y="13089"/>
                  <a:pt x="10166" y="13251"/>
                  <a:pt x="10174" y="13333"/>
                </a:cubicBezTo>
                <a:cubicBezTo>
                  <a:pt x="10175" y="13352"/>
                  <a:pt x="10178" y="13358"/>
                  <a:pt x="10180" y="13369"/>
                </a:cubicBezTo>
                <a:cubicBezTo>
                  <a:pt x="10182" y="13384"/>
                  <a:pt x="10185" y="13398"/>
                  <a:pt x="10188" y="13406"/>
                </a:cubicBezTo>
                <a:cubicBezTo>
                  <a:pt x="10194" y="13411"/>
                  <a:pt x="10200" y="13409"/>
                  <a:pt x="10208" y="13398"/>
                </a:cubicBezTo>
                <a:cubicBezTo>
                  <a:pt x="10231" y="13362"/>
                  <a:pt x="10260" y="13351"/>
                  <a:pt x="10272" y="13372"/>
                </a:cubicBezTo>
                <a:cubicBezTo>
                  <a:pt x="10276" y="13381"/>
                  <a:pt x="10281" y="13317"/>
                  <a:pt x="10285" y="13241"/>
                </a:cubicBezTo>
                <a:cubicBezTo>
                  <a:pt x="10290" y="13148"/>
                  <a:pt x="10293" y="13033"/>
                  <a:pt x="10293" y="12788"/>
                </a:cubicBezTo>
                <a:cubicBezTo>
                  <a:pt x="10293" y="12786"/>
                  <a:pt x="10293" y="12787"/>
                  <a:pt x="10293" y="12784"/>
                </a:cubicBezTo>
                <a:cubicBezTo>
                  <a:pt x="10293" y="12782"/>
                  <a:pt x="10293" y="12781"/>
                  <a:pt x="10293" y="12779"/>
                </a:cubicBezTo>
                <a:cubicBezTo>
                  <a:pt x="10293" y="12493"/>
                  <a:pt x="10291" y="12350"/>
                  <a:pt x="10284" y="12261"/>
                </a:cubicBezTo>
                <a:cubicBezTo>
                  <a:pt x="10275" y="12179"/>
                  <a:pt x="10259" y="12168"/>
                  <a:pt x="10229" y="12168"/>
                </a:cubicBezTo>
                <a:close/>
                <a:moveTo>
                  <a:pt x="14491" y="12168"/>
                </a:moveTo>
                <a:cubicBezTo>
                  <a:pt x="14481" y="12168"/>
                  <a:pt x="14473" y="12175"/>
                  <a:pt x="14466" y="12193"/>
                </a:cubicBezTo>
                <a:cubicBezTo>
                  <a:pt x="14466" y="12195"/>
                  <a:pt x="14466" y="12201"/>
                  <a:pt x="14466" y="12203"/>
                </a:cubicBezTo>
                <a:cubicBezTo>
                  <a:pt x="14448" y="12277"/>
                  <a:pt x="14442" y="12445"/>
                  <a:pt x="14442" y="12800"/>
                </a:cubicBezTo>
                <a:cubicBezTo>
                  <a:pt x="14442" y="12803"/>
                  <a:pt x="14442" y="12804"/>
                  <a:pt x="14442" y="12807"/>
                </a:cubicBezTo>
                <a:cubicBezTo>
                  <a:pt x="14442" y="12811"/>
                  <a:pt x="14442" y="12810"/>
                  <a:pt x="14442" y="12814"/>
                </a:cubicBezTo>
                <a:cubicBezTo>
                  <a:pt x="14442" y="13062"/>
                  <a:pt x="14445" y="13221"/>
                  <a:pt x="14452" y="13311"/>
                </a:cubicBezTo>
                <a:cubicBezTo>
                  <a:pt x="14459" y="13403"/>
                  <a:pt x="14471" y="13429"/>
                  <a:pt x="14491" y="13429"/>
                </a:cubicBezTo>
                <a:cubicBezTo>
                  <a:pt x="14511" y="13429"/>
                  <a:pt x="14522" y="13403"/>
                  <a:pt x="14529" y="13311"/>
                </a:cubicBezTo>
                <a:cubicBezTo>
                  <a:pt x="14532" y="13273"/>
                  <a:pt x="14532" y="13163"/>
                  <a:pt x="14534" y="13100"/>
                </a:cubicBezTo>
                <a:cubicBezTo>
                  <a:pt x="14536" y="13008"/>
                  <a:pt x="14539" y="12946"/>
                  <a:pt x="14539" y="12790"/>
                </a:cubicBezTo>
                <a:cubicBezTo>
                  <a:pt x="14539" y="12785"/>
                  <a:pt x="14539" y="12785"/>
                  <a:pt x="14539" y="12781"/>
                </a:cubicBezTo>
                <a:cubicBezTo>
                  <a:pt x="14539" y="12282"/>
                  <a:pt x="14530" y="12168"/>
                  <a:pt x="14491" y="12168"/>
                </a:cubicBezTo>
                <a:close/>
                <a:moveTo>
                  <a:pt x="14893" y="12168"/>
                </a:moveTo>
                <a:cubicBezTo>
                  <a:pt x="14832" y="12168"/>
                  <a:pt x="14828" y="12206"/>
                  <a:pt x="14830" y="12823"/>
                </a:cubicBezTo>
                <a:cubicBezTo>
                  <a:pt x="14832" y="13287"/>
                  <a:pt x="14841" y="13439"/>
                  <a:pt x="14862" y="13344"/>
                </a:cubicBezTo>
                <a:cubicBezTo>
                  <a:pt x="14879" y="13270"/>
                  <a:pt x="14907" y="13226"/>
                  <a:pt x="14925" y="13246"/>
                </a:cubicBezTo>
                <a:cubicBezTo>
                  <a:pt x="14945" y="13268"/>
                  <a:pt x="14955" y="13090"/>
                  <a:pt x="14956" y="12763"/>
                </a:cubicBezTo>
                <a:cubicBezTo>
                  <a:pt x="14956" y="12517"/>
                  <a:pt x="14955" y="12355"/>
                  <a:pt x="14947" y="12274"/>
                </a:cubicBezTo>
                <a:cubicBezTo>
                  <a:pt x="14943" y="12230"/>
                  <a:pt x="14937" y="12202"/>
                  <a:pt x="14928" y="12184"/>
                </a:cubicBezTo>
                <a:cubicBezTo>
                  <a:pt x="14927" y="12182"/>
                  <a:pt x="14925" y="12182"/>
                  <a:pt x="14925" y="12181"/>
                </a:cubicBezTo>
                <a:cubicBezTo>
                  <a:pt x="14916" y="12172"/>
                  <a:pt x="14907" y="12168"/>
                  <a:pt x="14893" y="12168"/>
                </a:cubicBezTo>
                <a:close/>
                <a:moveTo>
                  <a:pt x="19363" y="12168"/>
                </a:moveTo>
                <a:cubicBezTo>
                  <a:pt x="19303" y="12168"/>
                  <a:pt x="19300" y="12207"/>
                  <a:pt x="19300" y="12796"/>
                </a:cubicBezTo>
                <a:cubicBezTo>
                  <a:pt x="19300" y="13224"/>
                  <a:pt x="19302" y="13358"/>
                  <a:pt x="19327" y="13401"/>
                </a:cubicBezTo>
                <a:cubicBezTo>
                  <a:pt x="19332" y="13407"/>
                  <a:pt x="19337" y="13411"/>
                  <a:pt x="19343" y="13415"/>
                </a:cubicBezTo>
                <a:cubicBezTo>
                  <a:pt x="19350" y="13418"/>
                  <a:pt x="19355" y="13423"/>
                  <a:pt x="19363" y="13423"/>
                </a:cubicBezTo>
                <a:cubicBezTo>
                  <a:pt x="19394" y="13423"/>
                  <a:pt x="19410" y="13415"/>
                  <a:pt x="19418" y="13331"/>
                </a:cubicBezTo>
                <a:cubicBezTo>
                  <a:pt x="19422" y="13298"/>
                  <a:pt x="19421" y="13177"/>
                  <a:pt x="19423" y="13116"/>
                </a:cubicBezTo>
                <a:cubicBezTo>
                  <a:pt x="19425" y="13023"/>
                  <a:pt x="19428" y="12966"/>
                  <a:pt x="19428" y="12788"/>
                </a:cubicBezTo>
                <a:cubicBezTo>
                  <a:pt x="19428" y="12784"/>
                  <a:pt x="19428" y="12784"/>
                  <a:pt x="19428" y="12779"/>
                </a:cubicBezTo>
                <a:cubicBezTo>
                  <a:pt x="19428" y="12215"/>
                  <a:pt x="19423" y="12168"/>
                  <a:pt x="19363" y="12168"/>
                </a:cubicBezTo>
                <a:close/>
                <a:moveTo>
                  <a:pt x="21004" y="12168"/>
                </a:moveTo>
                <a:lnTo>
                  <a:pt x="21004" y="12785"/>
                </a:lnTo>
                <a:lnTo>
                  <a:pt x="21004" y="12800"/>
                </a:lnTo>
                <a:lnTo>
                  <a:pt x="21004" y="13431"/>
                </a:lnTo>
                <a:lnTo>
                  <a:pt x="21116" y="13437"/>
                </a:lnTo>
                <a:lnTo>
                  <a:pt x="21229" y="13445"/>
                </a:lnTo>
                <a:lnTo>
                  <a:pt x="21229" y="12807"/>
                </a:lnTo>
                <a:lnTo>
                  <a:pt x="21229" y="12792"/>
                </a:lnTo>
                <a:lnTo>
                  <a:pt x="21229" y="12168"/>
                </a:lnTo>
                <a:lnTo>
                  <a:pt x="21116" y="12168"/>
                </a:lnTo>
                <a:lnTo>
                  <a:pt x="21004" y="12168"/>
                </a:lnTo>
                <a:close/>
                <a:moveTo>
                  <a:pt x="7479" y="12170"/>
                </a:moveTo>
                <a:lnTo>
                  <a:pt x="7414" y="12179"/>
                </a:lnTo>
                <a:lnTo>
                  <a:pt x="7302" y="12192"/>
                </a:lnTo>
                <a:lnTo>
                  <a:pt x="7302" y="12779"/>
                </a:lnTo>
                <a:lnTo>
                  <a:pt x="7302" y="12793"/>
                </a:lnTo>
                <a:cubicBezTo>
                  <a:pt x="7302" y="13150"/>
                  <a:pt x="7314" y="13383"/>
                  <a:pt x="7332" y="13363"/>
                </a:cubicBezTo>
                <a:cubicBezTo>
                  <a:pt x="7349" y="13344"/>
                  <a:pt x="7371" y="13356"/>
                  <a:pt x="7382" y="13388"/>
                </a:cubicBezTo>
                <a:cubicBezTo>
                  <a:pt x="7391" y="13415"/>
                  <a:pt x="7418" y="13434"/>
                  <a:pt x="7446" y="13442"/>
                </a:cubicBezTo>
                <a:lnTo>
                  <a:pt x="7471" y="13445"/>
                </a:lnTo>
                <a:cubicBezTo>
                  <a:pt x="7521" y="13440"/>
                  <a:pt x="7527" y="13367"/>
                  <a:pt x="7527" y="12817"/>
                </a:cubicBezTo>
                <a:lnTo>
                  <a:pt x="7527" y="12807"/>
                </a:lnTo>
                <a:lnTo>
                  <a:pt x="7527" y="12181"/>
                </a:lnTo>
                <a:lnTo>
                  <a:pt x="7479" y="12170"/>
                </a:lnTo>
                <a:close/>
                <a:moveTo>
                  <a:pt x="21502" y="12171"/>
                </a:moveTo>
                <a:lnTo>
                  <a:pt x="21438" y="12179"/>
                </a:lnTo>
                <a:lnTo>
                  <a:pt x="21325" y="12192"/>
                </a:lnTo>
                <a:lnTo>
                  <a:pt x="21325" y="12776"/>
                </a:lnTo>
                <a:lnTo>
                  <a:pt x="21325" y="12809"/>
                </a:lnTo>
                <a:lnTo>
                  <a:pt x="21325" y="13425"/>
                </a:lnTo>
                <a:lnTo>
                  <a:pt x="21438" y="13437"/>
                </a:lnTo>
                <a:cubicBezTo>
                  <a:pt x="21517" y="13447"/>
                  <a:pt x="21544" y="13431"/>
                  <a:pt x="21551" y="13371"/>
                </a:cubicBezTo>
                <a:lnTo>
                  <a:pt x="21551" y="13143"/>
                </a:lnTo>
                <a:cubicBezTo>
                  <a:pt x="21550" y="12809"/>
                  <a:pt x="21544" y="12195"/>
                  <a:pt x="21537" y="12182"/>
                </a:cubicBezTo>
                <a:cubicBezTo>
                  <a:pt x="21536" y="12180"/>
                  <a:pt x="21511" y="12175"/>
                  <a:pt x="21502" y="12171"/>
                </a:cubicBezTo>
                <a:close/>
                <a:moveTo>
                  <a:pt x="17460" y="12173"/>
                </a:moveTo>
                <a:cubicBezTo>
                  <a:pt x="17396" y="12227"/>
                  <a:pt x="17401" y="12387"/>
                  <a:pt x="17401" y="12801"/>
                </a:cubicBezTo>
                <a:cubicBezTo>
                  <a:pt x="17401" y="12802"/>
                  <a:pt x="17401" y="12802"/>
                  <a:pt x="17401" y="12803"/>
                </a:cubicBezTo>
                <a:lnTo>
                  <a:pt x="17401" y="13431"/>
                </a:lnTo>
                <a:lnTo>
                  <a:pt x="17819" y="13431"/>
                </a:lnTo>
                <a:lnTo>
                  <a:pt x="18238" y="13433"/>
                </a:lnTo>
                <a:lnTo>
                  <a:pt x="18238" y="12809"/>
                </a:lnTo>
                <a:lnTo>
                  <a:pt x="18238" y="12432"/>
                </a:lnTo>
                <a:lnTo>
                  <a:pt x="18234" y="12184"/>
                </a:lnTo>
                <a:lnTo>
                  <a:pt x="17819" y="12179"/>
                </a:lnTo>
                <a:lnTo>
                  <a:pt x="17460" y="12173"/>
                </a:lnTo>
                <a:close/>
                <a:moveTo>
                  <a:pt x="20907" y="12181"/>
                </a:moveTo>
                <a:lnTo>
                  <a:pt x="20586" y="12182"/>
                </a:lnTo>
                <a:lnTo>
                  <a:pt x="20264" y="12184"/>
                </a:lnTo>
                <a:lnTo>
                  <a:pt x="20264" y="12807"/>
                </a:lnTo>
                <a:lnTo>
                  <a:pt x="20264" y="13425"/>
                </a:lnTo>
                <a:lnTo>
                  <a:pt x="20295" y="13429"/>
                </a:lnTo>
                <a:lnTo>
                  <a:pt x="20377" y="13429"/>
                </a:lnTo>
                <a:cubicBezTo>
                  <a:pt x="20446" y="13429"/>
                  <a:pt x="20490" y="13403"/>
                  <a:pt x="20490" y="13357"/>
                </a:cubicBezTo>
                <a:cubicBezTo>
                  <a:pt x="20490" y="13232"/>
                  <a:pt x="20552" y="13201"/>
                  <a:pt x="20578" y="13314"/>
                </a:cubicBezTo>
                <a:cubicBezTo>
                  <a:pt x="20596" y="13395"/>
                  <a:pt x="20638" y="13422"/>
                  <a:pt x="20754" y="13425"/>
                </a:cubicBezTo>
                <a:lnTo>
                  <a:pt x="20816" y="13425"/>
                </a:lnTo>
                <a:lnTo>
                  <a:pt x="20907" y="13421"/>
                </a:lnTo>
                <a:lnTo>
                  <a:pt x="20907" y="12804"/>
                </a:lnTo>
                <a:lnTo>
                  <a:pt x="20907" y="12793"/>
                </a:lnTo>
                <a:lnTo>
                  <a:pt x="20907" y="12181"/>
                </a:lnTo>
                <a:close/>
                <a:moveTo>
                  <a:pt x="16179" y="12184"/>
                </a:moveTo>
                <a:cubicBezTo>
                  <a:pt x="16120" y="12192"/>
                  <a:pt x="16116" y="12245"/>
                  <a:pt x="16115" y="12777"/>
                </a:cubicBezTo>
                <a:cubicBezTo>
                  <a:pt x="16115" y="12787"/>
                  <a:pt x="16115" y="12787"/>
                  <a:pt x="16115" y="12796"/>
                </a:cubicBezTo>
                <a:cubicBezTo>
                  <a:pt x="16115" y="12848"/>
                  <a:pt x="16117" y="12874"/>
                  <a:pt x="16117" y="12920"/>
                </a:cubicBezTo>
                <a:cubicBezTo>
                  <a:pt x="16120" y="13192"/>
                  <a:pt x="16130" y="13380"/>
                  <a:pt x="16145" y="13363"/>
                </a:cubicBezTo>
                <a:cubicBezTo>
                  <a:pt x="16162" y="13344"/>
                  <a:pt x="16184" y="13356"/>
                  <a:pt x="16195" y="13388"/>
                </a:cubicBezTo>
                <a:cubicBezTo>
                  <a:pt x="16199" y="13400"/>
                  <a:pt x="16202" y="13399"/>
                  <a:pt x="16205" y="13407"/>
                </a:cubicBezTo>
                <a:cubicBezTo>
                  <a:pt x="16217" y="13398"/>
                  <a:pt x="16225" y="13387"/>
                  <a:pt x="16234" y="13374"/>
                </a:cubicBezTo>
                <a:cubicBezTo>
                  <a:pt x="16241" y="13291"/>
                  <a:pt x="16244" y="13119"/>
                  <a:pt x="16244" y="12812"/>
                </a:cubicBezTo>
                <a:cubicBezTo>
                  <a:pt x="16244" y="12546"/>
                  <a:pt x="16241" y="12421"/>
                  <a:pt x="16235" y="12331"/>
                </a:cubicBezTo>
                <a:cubicBezTo>
                  <a:pt x="16234" y="12314"/>
                  <a:pt x="16234" y="12272"/>
                  <a:pt x="16232" y="12258"/>
                </a:cubicBezTo>
                <a:cubicBezTo>
                  <a:pt x="16228" y="12227"/>
                  <a:pt x="16222" y="12203"/>
                  <a:pt x="16214" y="12193"/>
                </a:cubicBezTo>
                <a:cubicBezTo>
                  <a:pt x="16205" y="12182"/>
                  <a:pt x="16194" y="12182"/>
                  <a:pt x="16179" y="12184"/>
                </a:cubicBezTo>
                <a:close/>
                <a:moveTo>
                  <a:pt x="18632" y="12186"/>
                </a:moveTo>
                <a:cubicBezTo>
                  <a:pt x="18379" y="12175"/>
                  <a:pt x="18366" y="12181"/>
                  <a:pt x="18364" y="12303"/>
                </a:cubicBezTo>
                <a:cubicBezTo>
                  <a:pt x="18360" y="12601"/>
                  <a:pt x="18360" y="13364"/>
                  <a:pt x="18363" y="13391"/>
                </a:cubicBezTo>
                <a:cubicBezTo>
                  <a:pt x="18365" y="13408"/>
                  <a:pt x="18460" y="13425"/>
                  <a:pt x="18574" y="13429"/>
                </a:cubicBezTo>
                <a:cubicBezTo>
                  <a:pt x="18739" y="13435"/>
                  <a:pt x="18784" y="13419"/>
                  <a:pt x="18800" y="13342"/>
                </a:cubicBezTo>
                <a:cubicBezTo>
                  <a:pt x="18819" y="13256"/>
                  <a:pt x="18826" y="13257"/>
                  <a:pt x="18866" y="13355"/>
                </a:cubicBezTo>
                <a:cubicBezTo>
                  <a:pt x="18905" y="13450"/>
                  <a:pt x="18909" y="13380"/>
                  <a:pt x="18904" y="12830"/>
                </a:cubicBezTo>
                <a:lnTo>
                  <a:pt x="18897" y="12197"/>
                </a:lnTo>
                <a:lnTo>
                  <a:pt x="18632" y="12186"/>
                </a:lnTo>
                <a:close/>
                <a:moveTo>
                  <a:pt x="16436" y="12189"/>
                </a:moveTo>
                <a:lnTo>
                  <a:pt x="16436" y="12763"/>
                </a:lnTo>
                <a:lnTo>
                  <a:pt x="16436" y="12784"/>
                </a:lnTo>
                <a:cubicBezTo>
                  <a:pt x="16437" y="13138"/>
                  <a:pt x="16448" y="13326"/>
                  <a:pt x="16469" y="13303"/>
                </a:cubicBezTo>
                <a:cubicBezTo>
                  <a:pt x="16486" y="13283"/>
                  <a:pt x="16509" y="13302"/>
                  <a:pt x="16518" y="13346"/>
                </a:cubicBezTo>
                <a:cubicBezTo>
                  <a:pt x="16525" y="13377"/>
                  <a:pt x="16548" y="13400"/>
                  <a:pt x="16573" y="13412"/>
                </a:cubicBezTo>
                <a:cubicBezTo>
                  <a:pt x="16616" y="13404"/>
                  <a:pt x="16642" y="13382"/>
                  <a:pt x="16653" y="13312"/>
                </a:cubicBezTo>
                <a:cubicBezTo>
                  <a:pt x="16661" y="13228"/>
                  <a:pt x="16662" y="13083"/>
                  <a:pt x="16662" y="12804"/>
                </a:cubicBezTo>
                <a:lnTo>
                  <a:pt x="16662" y="12326"/>
                </a:lnTo>
                <a:lnTo>
                  <a:pt x="16658" y="12189"/>
                </a:lnTo>
                <a:lnTo>
                  <a:pt x="16549" y="12189"/>
                </a:lnTo>
                <a:lnTo>
                  <a:pt x="16436" y="12189"/>
                </a:lnTo>
                <a:close/>
                <a:moveTo>
                  <a:pt x="6328" y="13703"/>
                </a:moveTo>
                <a:cubicBezTo>
                  <a:pt x="6300" y="13710"/>
                  <a:pt x="6275" y="13788"/>
                  <a:pt x="6273" y="13936"/>
                </a:cubicBezTo>
                <a:cubicBezTo>
                  <a:pt x="6274" y="13994"/>
                  <a:pt x="6276" y="14039"/>
                  <a:pt x="6280" y="14072"/>
                </a:cubicBezTo>
                <a:cubicBezTo>
                  <a:pt x="6285" y="14104"/>
                  <a:pt x="6291" y="14125"/>
                  <a:pt x="6301" y="14135"/>
                </a:cubicBezTo>
                <a:cubicBezTo>
                  <a:pt x="6302" y="14136"/>
                  <a:pt x="6303" y="14138"/>
                  <a:pt x="6304" y="14138"/>
                </a:cubicBezTo>
                <a:cubicBezTo>
                  <a:pt x="6305" y="14139"/>
                  <a:pt x="6305" y="14138"/>
                  <a:pt x="6306" y="14138"/>
                </a:cubicBezTo>
                <a:cubicBezTo>
                  <a:pt x="6307" y="14139"/>
                  <a:pt x="6307" y="14139"/>
                  <a:pt x="6308" y="14140"/>
                </a:cubicBezTo>
                <a:cubicBezTo>
                  <a:pt x="6318" y="14142"/>
                  <a:pt x="6330" y="14141"/>
                  <a:pt x="6345" y="14137"/>
                </a:cubicBezTo>
                <a:cubicBezTo>
                  <a:pt x="6405" y="14121"/>
                  <a:pt x="6416" y="14087"/>
                  <a:pt x="6407" y="13944"/>
                </a:cubicBezTo>
                <a:cubicBezTo>
                  <a:pt x="6398" y="13793"/>
                  <a:pt x="6368" y="13723"/>
                  <a:pt x="6340" y="13711"/>
                </a:cubicBezTo>
                <a:cubicBezTo>
                  <a:pt x="6336" y="13707"/>
                  <a:pt x="6332" y="13706"/>
                  <a:pt x="6328" y="13703"/>
                </a:cubicBezTo>
                <a:close/>
                <a:moveTo>
                  <a:pt x="6716" y="13828"/>
                </a:moveTo>
                <a:cubicBezTo>
                  <a:pt x="6698" y="13835"/>
                  <a:pt x="6690" y="13881"/>
                  <a:pt x="6690" y="13975"/>
                </a:cubicBezTo>
                <a:cubicBezTo>
                  <a:pt x="6690" y="14031"/>
                  <a:pt x="6695" y="14074"/>
                  <a:pt x="6703" y="14104"/>
                </a:cubicBezTo>
                <a:cubicBezTo>
                  <a:pt x="6710" y="14133"/>
                  <a:pt x="6722" y="14148"/>
                  <a:pt x="6737" y="14148"/>
                </a:cubicBezTo>
                <a:cubicBezTo>
                  <a:pt x="6832" y="14148"/>
                  <a:pt x="6832" y="13899"/>
                  <a:pt x="6737" y="13833"/>
                </a:cubicBezTo>
                <a:cubicBezTo>
                  <a:pt x="6728" y="13827"/>
                  <a:pt x="6722" y="13826"/>
                  <a:pt x="6716" y="13828"/>
                </a:cubicBezTo>
                <a:close/>
                <a:moveTo>
                  <a:pt x="7611" y="13857"/>
                </a:moveTo>
                <a:cubicBezTo>
                  <a:pt x="7581" y="13857"/>
                  <a:pt x="7564" y="13866"/>
                  <a:pt x="7553" y="13895"/>
                </a:cubicBezTo>
                <a:cubicBezTo>
                  <a:pt x="7542" y="13924"/>
                  <a:pt x="7538" y="13975"/>
                  <a:pt x="7537" y="14061"/>
                </a:cubicBezTo>
                <a:cubicBezTo>
                  <a:pt x="7536" y="14117"/>
                  <a:pt x="7538" y="14162"/>
                  <a:pt x="7545" y="14195"/>
                </a:cubicBezTo>
                <a:cubicBezTo>
                  <a:pt x="7551" y="14229"/>
                  <a:pt x="7562" y="14250"/>
                  <a:pt x="7576" y="14260"/>
                </a:cubicBezTo>
                <a:cubicBezTo>
                  <a:pt x="7577" y="14260"/>
                  <a:pt x="7577" y="14260"/>
                  <a:pt x="7578" y="14260"/>
                </a:cubicBezTo>
                <a:cubicBezTo>
                  <a:pt x="7583" y="14263"/>
                  <a:pt x="7590" y="14258"/>
                  <a:pt x="7596" y="14259"/>
                </a:cubicBezTo>
                <a:cubicBezTo>
                  <a:pt x="7654" y="14244"/>
                  <a:pt x="7718" y="14057"/>
                  <a:pt x="7707" y="13953"/>
                </a:cubicBezTo>
                <a:cubicBezTo>
                  <a:pt x="7684" y="13900"/>
                  <a:pt x="7648" y="13857"/>
                  <a:pt x="7614" y="13857"/>
                </a:cubicBezTo>
                <a:cubicBezTo>
                  <a:pt x="7613" y="13857"/>
                  <a:pt x="7612" y="13857"/>
                  <a:pt x="7611" y="13857"/>
                </a:cubicBezTo>
                <a:close/>
                <a:moveTo>
                  <a:pt x="6944" y="13869"/>
                </a:moveTo>
                <a:cubicBezTo>
                  <a:pt x="6888" y="13850"/>
                  <a:pt x="6839" y="14005"/>
                  <a:pt x="6870" y="14099"/>
                </a:cubicBezTo>
                <a:cubicBezTo>
                  <a:pt x="6881" y="14130"/>
                  <a:pt x="6914" y="14145"/>
                  <a:pt x="6943" y="14135"/>
                </a:cubicBezTo>
                <a:cubicBezTo>
                  <a:pt x="7012" y="14111"/>
                  <a:pt x="7012" y="13893"/>
                  <a:pt x="6944" y="13869"/>
                </a:cubicBezTo>
                <a:close/>
                <a:moveTo>
                  <a:pt x="8127" y="13872"/>
                </a:moveTo>
                <a:cubicBezTo>
                  <a:pt x="8108" y="13871"/>
                  <a:pt x="8084" y="13880"/>
                  <a:pt x="8048" y="13903"/>
                </a:cubicBezTo>
                <a:cubicBezTo>
                  <a:pt x="8047" y="13903"/>
                  <a:pt x="8047" y="13903"/>
                  <a:pt x="8046" y="13904"/>
                </a:cubicBezTo>
                <a:cubicBezTo>
                  <a:pt x="8015" y="13923"/>
                  <a:pt x="7988" y="13932"/>
                  <a:pt x="7968" y="13933"/>
                </a:cubicBezTo>
                <a:cubicBezTo>
                  <a:pt x="7947" y="13933"/>
                  <a:pt x="7930" y="13925"/>
                  <a:pt x="7920" y="13906"/>
                </a:cubicBezTo>
                <a:cubicBezTo>
                  <a:pt x="7899" y="13868"/>
                  <a:pt x="7893" y="13896"/>
                  <a:pt x="7903" y="13986"/>
                </a:cubicBezTo>
                <a:cubicBezTo>
                  <a:pt x="7906" y="14016"/>
                  <a:pt x="7911" y="14038"/>
                  <a:pt x="7916" y="14056"/>
                </a:cubicBezTo>
                <a:cubicBezTo>
                  <a:pt x="7919" y="14067"/>
                  <a:pt x="7925" y="14074"/>
                  <a:pt x="7930" y="14081"/>
                </a:cubicBezTo>
                <a:cubicBezTo>
                  <a:pt x="7934" y="14087"/>
                  <a:pt x="7936" y="14095"/>
                  <a:pt x="7941" y="14099"/>
                </a:cubicBezTo>
                <a:cubicBezTo>
                  <a:pt x="7961" y="14117"/>
                  <a:pt x="7994" y="14122"/>
                  <a:pt x="8050" y="14121"/>
                </a:cubicBezTo>
                <a:cubicBezTo>
                  <a:pt x="8186" y="14118"/>
                  <a:pt x="8222" y="14060"/>
                  <a:pt x="8173" y="13922"/>
                </a:cubicBezTo>
                <a:cubicBezTo>
                  <a:pt x="8164" y="13896"/>
                  <a:pt x="8153" y="13887"/>
                  <a:pt x="8139" y="13880"/>
                </a:cubicBezTo>
                <a:cubicBezTo>
                  <a:pt x="8135" y="13879"/>
                  <a:pt x="8132" y="13873"/>
                  <a:pt x="8127" y="13872"/>
                </a:cubicBezTo>
                <a:close/>
                <a:moveTo>
                  <a:pt x="8599" y="13874"/>
                </a:moveTo>
                <a:cubicBezTo>
                  <a:pt x="8580" y="13879"/>
                  <a:pt x="8564" y="13890"/>
                  <a:pt x="8552" y="13906"/>
                </a:cubicBezTo>
                <a:cubicBezTo>
                  <a:pt x="8550" y="13908"/>
                  <a:pt x="8547" y="13908"/>
                  <a:pt x="8546" y="13910"/>
                </a:cubicBezTo>
                <a:cubicBezTo>
                  <a:pt x="8531" y="13933"/>
                  <a:pt x="8520" y="13965"/>
                  <a:pt x="8516" y="14005"/>
                </a:cubicBezTo>
                <a:cubicBezTo>
                  <a:pt x="8505" y="14111"/>
                  <a:pt x="8518" y="14131"/>
                  <a:pt x="8609" y="14137"/>
                </a:cubicBezTo>
                <a:cubicBezTo>
                  <a:pt x="8636" y="14139"/>
                  <a:pt x="8658" y="14135"/>
                  <a:pt x="8675" y="14129"/>
                </a:cubicBezTo>
                <a:cubicBezTo>
                  <a:pt x="8692" y="14122"/>
                  <a:pt x="8703" y="14113"/>
                  <a:pt x="8710" y="14100"/>
                </a:cubicBezTo>
                <a:cubicBezTo>
                  <a:pt x="8710" y="14100"/>
                  <a:pt x="8711" y="14101"/>
                  <a:pt x="8711" y="14100"/>
                </a:cubicBezTo>
                <a:cubicBezTo>
                  <a:pt x="8713" y="14097"/>
                  <a:pt x="8711" y="14092"/>
                  <a:pt x="8712" y="14088"/>
                </a:cubicBezTo>
                <a:cubicBezTo>
                  <a:pt x="8716" y="14064"/>
                  <a:pt x="8705" y="14035"/>
                  <a:pt x="8666" y="14009"/>
                </a:cubicBezTo>
                <a:cubicBezTo>
                  <a:pt x="8639" y="13989"/>
                  <a:pt x="8625" y="13949"/>
                  <a:pt x="8636" y="13918"/>
                </a:cubicBezTo>
                <a:cubicBezTo>
                  <a:pt x="8645" y="13891"/>
                  <a:pt x="8627" y="13874"/>
                  <a:pt x="8599" y="13874"/>
                </a:cubicBezTo>
                <a:close/>
                <a:moveTo>
                  <a:pt x="6474" y="13994"/>
                </a:moveTo>
                <a:cubicBezTo>
                  <a:pt x="6466" y="14010"/>
                  <a:pt x="6469" y="14052"/>
                  <a:pt x="6481" y="14086"/>
                </a:cubicBezTo>
                <a:cubicBezTo>
                  <a:pt x="6482" y="14089"/>
                  <a:pt x="6481" y="14087"/>
                  <a:pt x="6482" y="14089"/>
                </a:cubicBezTo>
                <a:cubicBezTo>
                  <a:pt x="6503" y="14119"/>
                  <a:pt x="6510" y="14104"/>
                  <a:pt x="6508" y="14056"/>
                </a:cubicBezTo>
                <a:cubicBezTo>
                  <a:pt x="6497" y="14008"/>
                  <a:pt x="6483" y="13979"/>
                  <a:pt x="6474" y="13994"/>
                </a:cubicBezTo>
                <a:close/>
                <a:moveTo>
                  <a:pt x="15600" y="14841"/>
                </a:moveTo>
                <a:lnTo>
                  <a:pt x="15327" y="14855"/>
                </a:lnTo>
                <a:lnTo>
                  <a:pt x="15053" y="14869"/>
                </a:lnTo>
                <a:lnTo>
                  <a:pt x="15053" y="15487"/>
                </a:lnTo>
                <a:lnTo>
                  <a:pt x="15053" y="15495"/>
                </a:lnTo>
                <a:lnTo>
                  <a:pt x="15053" y="16104"/>
                </a:lnTo>
                <a:lnTo>
                  <a:pt x="15327" y="16120"/>
                </a:lnTo>
                <a:lnTo>
                  <a:pt x="15464" y="16128"/>
                </a:lnTo>
                <a:lnTo>
                  <a:pt x="15600" y="16128"/>
                </a:lnTo>
                <a:lnTo>
                  <a:pt x="15600" y="15488"/>
                </a:lnTo>
                <a:lnTo>
                  <a:pt x="15600" y="15484"/>
                </a:lnTo>
                <a:lnTo>
                  <a:pt x="15600" y="14841"/>
                </a:lnTo>
                <a:close/>
                <a:moveTo>
                  <a:pt x="15697" y="14843"/>
                </a:moveTo>
                <a:lnTo>
                  <a:pt x="15697" y="15485"/>
                </a:lnTo>
                <a:lnTo>
                  <a:pt x="15697" y="15488"/>
                </a:lnTo>
                <a:lnTo>
                  <a:pt x="15697" y="16128"/>
                </a:lnTo>
                <a:lnTo>
                  <a:pt x="15809" y="16112"/>
                </a:lnTo>
                <a:cubicBezTo>
                  <a:pt x="15871" y="16104"/>
                  <a:pt x="15928" y="16064"/>
                  <a:pt x="15937" y="16022"/>
                </a:cubicBezTo>
                <a:cubicBezTo>
                  <a:pt x="15947" y="15977"/>
                  <a:pt x="15971" y="15963"/>
                  <a:pt x="15995" y="15990"/>
                </a:cubicBezTo>
                <a:cubicBezTo>
                  <a:pt x="16062" y="16066"/>
                  <a:pt x="16110" y="16061"/>
                  <a:pt x="16149" y="15976"/>
                </a:cubicBezTo>
                <a:cubicBezTo>
                  <a:pt x="16170" y="15931"/>
                  <a:pt x="16199" y="15909"/>
                  <a:pt x="16215" y="15927"/>
                </a:cubicBezTo>
                <a:cubicBezTo>
                  <a:pt x="16231" y="15945"/>
                  <a:pt x="16241" y="15709"/>
                  <a:pt x="16238" y="15389"/>
                </a:cubicBezTo>
                <a:lnTo>
                  <a:pt x="16235" y="15240"/>
                </a:lnTo>
                <a:cubicBezTo>
                  <a:pt x="16232" y="15154"/>
                  <a:pt x="16229" y="15074"/>
                  <a:pt x="16224" y="15029"/>
                </a:cubicBezTo>
                <a:lnTo>
                  <a:pt x="16213" y="15327"/>
                </a:lnTo>
                <a:cubicBezTo>
                  <a:pt x="16203" y="15607"/>
                  <a:pt x="16181" y="15838"/>
                  <a:pt x="16163" y="15838"/>
                </a:cubicBezTo>
                <a:cubicBezTo>
                  <a:pt x="16146" y="15838"/>
                  <a:pt x="16124" y="15620"/>
                  <a:pt x="16115" y="15355"/>
                </a:cubicBezTo>
                <a:cubicBezTo>
                  <a:pt x="16100" y="14894"/>
                  <a:pt x="16080" y="14824"/>
                  <a:pt x="15996" y="14920"/>
                </a:cubicBezTo>
                <a:cubicBezTo>
                  <a:pt x="15987" y="14931"/>
                  <a:pt x="15977" y="14936"/>
                  <a:pt x="15968" y="14936"/>
                </a:cubicBezTo>
                <a:cubicBezTo>
                  <a:pt x="15960" y="14936"/>
                  <a:pt x="15953" y="14931"/>
                  <a:pt x="15948" y="14923"/>
                </a:cubicBezTo>
                <a:cubicBezTo>
                  <a:pt x="15947" y="14921"/>
                  <a:pt x="15944" y="14921"/>
                  <a:pt x="15943" y="14919"/>
                </a:cubicBezTo>
                <a:cubicBezTo>
                  <a:pt x="15943" y="14918"/>
                  <a:pt x="15942" y="14917"/>
                  <a:pt x="15942" y="14917"/>
                </a:cubicBezTo>
                <a:cubicBezTo>
                  <a:pt x="15933" y="14891"/>
                  <a:pt x="15874" y="14865"/>
                  <a:pt x="15811" y="14857"/>
                </a:cubicBezTo>
                <a:lnTo>
                  <a:pt x="15697" y="14843"/>
                </a:lnTo>
                <a:close/>
                <a:moveTo>
                  <a:pt x="13671" y="14844"/>
                </a:moveTo>
                <a:lnTo>
                  <a:pt x="13593" y="14855"/>
                </a:lnTo>
                <a:lnTo>
                  <a:pt x="13582" y="14857"/>
                </a:lnTo>
                <a:cubicBezTo>
                  <a:pt x="13495" y="14875"/>
                  <a:pt x="13493" y="14882"/>
                  <a:pt x="13478" y="15355"/>
                </a:cubicBezTo>
                <a:lnTo>
                  <a:pt x="13478" y="15474"/>
                </a:lnTo>
                <a:cubicBezTo>
                  <a:pt x="13478" y="15829"/>
                  <a:pt x="13490" y="16056"/>
                  <a:pt x="13507" y="16039"/>
                </a:cubicBezTo>
                <a:cubicBezTo>
                  <a:pt x="13508" y="16038"/>
                  <a:pt x="13509" y="16040"/>
                  <a:pt x="13510" y="16039"/>
                </a:cubicBezTo>
                <a:cubicBezTo>
                  <a:pt x="13518" y="16030"/>
                  <a:pt x="13526" y="16031"/>
                  <a:pt x="13534" y="16036"/>
                </a:cubicBezTo>
                <a:cubicBezTo>
                  <a:pt x="13544" y="16040"/>
                  <a:pt x="13552" y="16051"/>
                  <a:pt x="13558" y="16067"/>
                </a:cubicBezTo>
                <a:cubicBezTo>
                  <a:pt x="13564" y="16084"/>
                  <a:pt x="13573" y="16098"/>
                  <a:pt x="13585" y="16109"/>
                </a:cubicBezTo>
                <a:cubicBezTo>
                  <a:pt x="13597" y="16119"/>
                  <a:pt x="13612" y="16128"/>
                  <a:pt x="13624" y="16128"/>
                </a:cubicBezTo>
                <a:cubicBezTo>
                  <a:pt x="13662" y="16128"/>
                  <a:pt x="13671" y="16005"/>
                  <a:pt x="13671" y="15485"/>
                </a:cubicBezTo>
                <a:lnTo>
                  <a:pt x="13671" y="15484"/>
                </a:lnTo>
                <a:lnTo>
                  <a:pt x="13671" y="14844"/>
                </a:lnTo>
                <a:close/>
                <a:moveTo>
                  <a:pt x="6417" y="14846"/>
                </a:moveTo>
                <a:lnTo>
                  <a:pt x="6345" y="14857"/>
                </a:lnTo>
                <a:lnTo>
                  <a:pt x="6240" y="14874"/>
                </a:lnTo>
                <a:lnTo>
                  <a:pt x="6240" y="15487"/>
                </a:lnTo>
                <a:lnTo>
                  <a:pt x="6240" y="16045"/>
                </a:lnTo>
                <a:cubicBezTo>
                  <a:pt x="6257" y="16100"/>
                  <a:pt x="6285" y="16127"/>
                  <a:pt x="6353" y="16128"/>
                </a:cubicBezTo>
                <a:cubicBezTo>
                  <a:pt x="6353" y="16128"/>
                  <a:pt x="6353" y="16128"/>
                  <a:pt x="6354" y="16128"/>
                </a:cubicBezTo>
                <a:lnTo>
                  <a:pt x="6466" y="16128"/>
                </a:lnTo>
                <a:lnTo>
                  <a:pt x="6466" y="15487"/>
                </a:lnTo>
                <a:lnTo>
                  <a:pt x="6466" y="15484"/>
                </a:lnTo>
                <a:lnTo>
                  <a:pt x="6466" y="14846"/>
                </a:lnTo>
                <a:lnTo>
                  <a:pt x="6417" y="14846"/>
                </a:lnTo>
                <a:close/>
                <a:moveTo>
                  <a:pt x="8540" y="14846"/>
                </a:moveTo>
                <a:cubicBezTo>
                  <a:pt x="8540" y="14846"/>
                  <a:pt x="8539" y="14847"/>
                  <a:pt x="8538" y="14847"/>
                </a:cubicBezTo>
                <a:cubicBezTo>
                  <a:pt x="8500" y="14852"/>
                  <a:pt x="8491" y="14967"/>
                  <a:pt x="8491" y="15487"/>
                </a:cubicBezTo>
                <a:cubicBezTo>
                  <a:pt x="8491" y="16006"/>
                  <a:pt x="8500" y="16122"/>
                  <a:pt x="8538" y="16126"/>
                </a:cubicBezTo>
                <a:cubicBezTo>
                  <a:pt x="8539" y="16126"/>
                  <a:pt x="8540" y="16128"/>
                  <a:pt x="8541" y="16128"/>
                </a:cubicBezTo>
                <a:cubicBezTo>
                  <a:pt x="8549" y="16127"/>
                  <a:pt x="8553" y="16118"/>
                  <a:pt x="8559" y="16107"/>
                </a:cubicBezTo>
                <a:cubicBezTo>
                  <a:pt x="8560" y="16104"/>
                  <a:pt x="8563" y="16106"/>
                  <a:pt x="8564" y="16102"/>
                </a:cubicBezTo>
                <a:cubicBezTo>
                  <a:pt x="8568" y="16091"/>
                  <a:pt x="8571" y="16065"/>
                  <a:pt x="8574" y="16045"/>
                </a:cubicBezTo>
                <a:cubicBezTo>
                  <a:pt x="8585" y="15962"/>
                  <a:pt x="8589" y="15804"/>
                  <a:pt x="8588" y="15487"/>
                </a:cubicBezTo>
                <a:cubicBezTo>
                  <a:pt x="8588" y="15170"/>
                  <a:pt x="8585" y="15011"/>
                  <a:pt x="8574" y="14928"/>
                </a:cubicBezTo>
                <a:cubicBezTo>
                  <a:pt x="8571" y="14908"/>
                  <a:pt x="8568" y="14882"/>
                  <a:pt x="8564" y="14871"/>
                </a:cubicBezTo>
                <a:cubicBezTo>
                  <a:pt x="8563" y="14867"/>
                  <a:pt x="8560" y="14869"/>
                  <a:pt x="8559" y="14866"/>
                </a:cubicBezTo>
                <a:cubicBezTo>
                  <a:pt x="8553" y="14856"/>
                  <a:pt x="8549" y="14846"/>
                  <a:pt x="8541" y="14846"/>
                </a:cubicBezTo>
                <a:cubicBezTo>
                  <a:pt x="8541" y="14846"/>
                  <a:pt x="8541" y="14846"/>
                  <a:pt x="8540" y="14846"/>
                </a:cubicBezTo>
                <a:close/>
                <a:moveTo>
                  <a:pt x="10072" y="14846"/>
                </a:moveTo>
                <a:lnTo>
                  <a:pt x="10068" y="15102"/>
                </a:lnTo>
                <a:lnTo>
                  <a:pt x="10068" y="15472"/>
                </a:lnTo>
                <a:lnTo>
                  <a:pt x="10068" y="16099"/>
                </a:lnTo>
                <a:lnTo>
                  <a:pt x="10181" y="16104"/>
                </a:lnTo>
                <a:lnTo>
                  <a:pt x="10269" y="16107"/>
                </a:lnTo>
                <a:lnTo>
                  <a:pt x="10293" y="16104"/>
                </a:lnTo>
                <a:lnTo>
                  <a:pt x="10293" y="15490"/>
                </a:lnTo>
                <a:lnTo>
                  <a:pt x="10293" y="15476"/>
                </a:lnTo>
                <a:lnTo>
                  <a:pt x="10293" y="14876"/>
                </a:lnTo>
                <a:lnTo>
                  <a:pt x="10181" y="14862"/>
                </a:lnTo>
                <a:lnTo>
                  <a:pt x="10072" y="14846"/>
                </a:lnTo>
                <a:close/>
                <a:moveTo>
                  <a:pt x="14489" y="14846"/>
                </a:moveTo>
                <a:cubicBezTo>
                  <a:pt x="14482" y="14846"/>
                  <a:pt x="14477" y="14856"/>
                  <a:pt x="14472" y="14866"/>
                </a:cubicBezTo>
                <a:cubicBezTo>
                  <a:pt x="14470" y="14869"/>
                  <a:pt x="14468" y="14867"/>
                  <a:pt x="14466" y="14871"/>
                </a:cubicBezTo>
                <a:cubicBezTo>
                  <a:pt x="14463" y="14882"/>
                  <a:pt x="14460" y="14908"/>
                  <a:pt x="14458" y="14928"/>
                </a:cubicBezTo>
                <a:cubicBezTo>
                  <a:pt x="14456" y="14942"/>
                  <a:pt x="14453" y="14948"/>
                  <a:pt x="14452" y="14968"/>
                </a:cubicBezTo>
                <a:cubicBezTo>
                  <a:pt x="14451" y="14969"/>
                  <a:pt x="14452" y="14971"/>
                  <a:pt x="14452" y="14972"/>
                </a:cubicBezTo>
                <a:cubicBezTo>
                  <a:pt x="14445" y="15066"/>
                  <a:pt x="14442" y="15223"/>
                  <a:pt x="14442" y="15487"/>
                </a:cubicBezTo>
                <a:cubicBezTo>
                  <a:pt x="14442" y="15488"/>
                  <a:pt x="14442" y="15487"/>
                  <a:pt x="14442" y="15488"/>
                </a:cubicBezTo>
                <a:cubicBezTo>
                  <a:pt x="14442" y="15489"/>
                  <a:pt x="14442" y="15489"/>
                  <a:pt x="14442" y="15490"/>
                </a:cubicBezTo>
                <a:cubicBezTo>
                  <a:pt x="14442" y="16011"/>
                  <a:pt x="14450" y="16126"/>
                  <a:pt x="14489" y="16128"/>
                </a:cubicBezTo>
                <a:cubicBezTo>
                  <a:pt x="14489" y="16128"/>
                  <a:pt x="14491" y="16128"/>
                  <a:pt x="14491" y="16128"/>
                </a:cubicBezTo>
                <a:lnTo>
                  <a:pt x="14492" y="16126"/>
                </a:lnTo>
                <a:cubicBezTo>
                  <a:pt x="14530" y="16123"/>
                  <a:pt x="14539" y="16011"/>
                  <a:pt x="14539" y="15487"/>
                </a:cubicBezTo>
                <a:cubicBezTo>
                  <a:pt x="14539" y="14967"/>
                  <a:pt x="14531" y="14852"/>
                  <a:pt x="14493" y="14847"/>
                </a:cubicBezTo>
                <a:cubicBezTo>
                  <a:pt x="14492" y="14847"/>
                  <a:pt x="14490" y="14846"/>
                  <a:pt x="14489" y="14846"/>
                </a:cubicBezTo>
                <a:close/>
                <a:moveTo>
                  <a:pt x="13767" y="14847"/>
                </a:moveTo>
                <a:lnTo>
                  <a:pt x="13767" y="15487"/>
                </a:lnTo>
                <a:lnTo>
                  <a:pt x="13767" y="15490"/>
                </a:lnTo>
                <a:lnTo>
                  <a:pt x="13767" y="16132"/>
                </a:lnTo>
                <a:lnTo>
                  <a:pt x="14041" y="16121"/>
                </a:lnTo>
                <a:lnTo>
                  <a:pt x="14051" y="16121"/>
                </a:lnTo>
                <a:lnTo>
                  <a:pt x="14313" y="16110"/>
                </a:lnTo>
                <a:lnTo>
                  <a:pt x="14313" y="15490"/>
                </a:lnTo>
                <a:lnTo>
                  <a:pt x="14313" y="14874"/>
                </a:lnTo>
                <a:lnTo>
                  <a:pt x="14066" y="14862"/>
                </a:lnTo>
                <a:lnTo>
                  <a:pt x="14049" y="14858"/>
                </a:lnTo>
                <a:lnTo>
                  <a:pt x="14041" y="14858"/>
                </a:lnTo>
                <a:lnTo>
                  <a:pt x="13767" y="14847"/>
                </a:lnTo>
                <a:close/>
                <a:moveTo>
                  <a:pt x="21229" y="14850"/>
                </a:moveTo>
                <a:lnTo>
                  <a:pt x="21173" y="14854"/>
                </a:lnTo>
                <a:lnTo>
                  <a:pt x="21116" y="14862"/>
                </a:lnTo>
                <a:lnTo>
                  <a:pt x="21004" y="14876"/>
                </a:lnTo>
                <a:lnTo>
                  <a:pt x="21004" y="15487"/>
                </a:lnTo>
                <a:lnTo>
                  <a:pt x="21004" y="15491"/>
                </a:lnTo>
                <a:lnTo>
                  <a:pt x="21004" y="16109"/>
                </a:lnTo>
                <a:lnTo>
                  <a:pt x="21116" y="16117"/>
                </a:lnTo>
                <a:lnTo>
                  <a:pt x="21229" y="16123"/>
                </a:lnTo>
                <a:lnTo>
                  <a:pt x="21229" y="15485"/>
                </a:lnTo>
                <a:lnTo>
                  <a:pt x="21229" y="14850"/>
                </a:lnTo>
                <a:close/>
                <a:moveTo>
                  <a:pt x="6601" y="14852"/>
                </a:moveTo>
                <a:cubicBezTo>
                  <a:pt x="6569" y="14891"/>
                  <a:pt x="6562" y="15015"/>
                  <a:pt x="6562" y="15487"/>
                </a:cubicBezTo>
                <a:cubicBezTo>
                  <a:pt x="6562" y="15489"/>
                  <a:pt x="6562" y="15488"/>
                  <a:pt x="6562" y="15490"/>
                </a:cubicBezTo>
                <a:lnTo>
                  <a:pt x="6562" y="16128"/>
                </a:lnTo>
                <a:lnTo>
                  <a:pt x="6675" y="16112"/>
                </a:lnTo>
                <a:lnTo>
                  <a:pt x="6787" y="16098"/>
                </a:lnTo>
                <a:lnTo>
                  <a:pt x="6787" y="15495"/>
                </a:lnTo>
                <a:cubicBezTo>
                  <a:pt x="6787" y="15492"/>
                  <a:pt x="6787" y="15490"/>
                  <a:pt x="6787" y="15487"/>
                </a:cubicBezTo>
                <a:cubicBezTo>
                  <a:pt x="6787" y="15129"/>
                  <a:pt x="6782" y="14950"/>
                  <a:pt x="6754" y="14871"/>
                </a:cubicBezTo>
                <a:lnTo>
                  <a:pt x="6675" y="14862"/>
                </a:lnTo>
                <a:lnTo>
                  <a:pt x="6601" y="14852"/>
                </a:lnTo>
                <a:close/>
                <a:moveTo>
                  <a:pt x="9929" y="14852"/>
                </a:moveTo>
                <a:lnTo>
                  <a:pt x="9916" y="14854"/>
                </a:lnTo>
                <a:cubicBezTo>
                  <a:pt x="9883" y="14870"/>
                  <a:pt x="9875" y="14995"/>
                  <a:pt x="9875" y="15487"/>
                </a:cubicBezTo>
                <a:cubicBezTo>
                  <a:pt x="9875" y="15912"/>
                  <a:pt x="9882" y="16062"/>
                  <a:pt x="9904" y="16107"/>
                </a:cubicBezTo>
                <a:cubicBezTo>
                  <a:pt x="9912" y="16114"/>
                  <a:pt x="9919" y="16121"/>
                  <a:pt x="9927" y="16123"/>
                </a:cubicBezTo>
                <a:cubicBezTo>
                  <a:pt x="9963" y="16114"/>
                  <a:pt x="9972" y="15996"/>
                  <a:pt x="9972" y="15487"/>
                </a:cubicBezTo>
                <a:cubicBezTo>
                  <a:pt x="9972" y="14988"/>
                  <a:pt x="9963" y="14866"/>
                  <a:pt x="9929" y="14852"/>
                </a:cubicBezTo>
                <a:close/>
                <a:moveTo>
                  <a:pt x="10543" y="14852"/>
                </a:moveTo>
                <a:lnTo>
                  <a:pt x="10502" y="14857"/>
                </a:lnTo>
                <a:lnTo>
                  <a:pt x="10390" y="14869"/>
                </a:lnTo>
                <a:lnTo>
                  <a:pt x="10390" y="15476"/>
                </a:lnTo>
                <a:lnTo>
                  <a:pt x="10390" y="15487"/>
                </a:lnTo>
                <a:lnTo>
                  <a:pt x="10390" y="16102"/>
                </a:lnTo>
                <a:lnTo>
                  <a:pt x="10502" y="16107"/>
                </a:lnTo>
                <a:lnTo>
                  <a:pt x="10562" y="16110"/>
                </a:lnTo>
                <a:cubicBezTo>
                  <a:pt x="10581" y="16109"/>
                  <a:pt x="10597" y="16107"/>
                  <a:pt x="10615" y="16104"/>
                </a:cubicBezTo>
                <a:lnTo>
                  <a:pt x="10615" y="15477"/>
                </a:lnTo>
                <a:lnTo>
                  <a:pt x="10615" y="14868"/>
                </a:lnTo>
                <a:cubicBezTo>
                  <a:pt x="10591" y="14862"/>
                  <a:pt x="10569" y="14854"/>
                  <a:pt x="10543" y="14852"/>
                </a:cubicBezTo>
                <a:lnTo>
                  <a:pt x="10543" y="14852"/>
                </a:lnTo>
                <a:close/>
                <a:moveTo>
                  <a:pt x="8843" y="14854"/>
                </a:moveTo>
                <a:lnTo>
                  <a:pt x="8685" y="14866"/>
                </a:lnTo>
                <a:lnTo>
                  <a:pt x="8685" y="15488"/>
                </a:lnTo>
                <a:lnTo>
                  <a:pt x="8685" y="16107"/>
                </a:lnTo>
                <a:lnTo>
                  <a:pt x="8734" y="16110"/>
                </a:lnTo>
                <a:lnTo>
                  <a:pt x="8962" y="16112"/>
                </a:lnTo>
                <a:cubicBezTo>
                  <a:pt x="8991" y="16105"/>
                  <a:pt x="9014" y="16095"/>
                  <a:pt x="9019" y="16082"/>
                </a:cubicBezTo>
                <a:cubicBezTo>
                  <a:pt x="9038" y="16025"/>
                  <a:pt x="9135" y="16025"/>
                  <a:pt x="9186" y="16082"/>
                </a:cubicBezTo>
                <a:cubicBezTo>
                  <a:pt x="9204" y="16102"/>
                  <a:pt x="9315" y="16114"/>
                  <a:pt x="9434" y="16110"/>
                </a:cubicBezTo>
                <a:lnTo>
                  <a:pt x="9650" y="16104"/>
                </a:lnTo>
                <a:lnTo>
                  <a:pt x="9650" y="15495"/>
                </a:lnTo>
                <a:lnTo>
                  <a:pt x="9650" y="15487"/>
                </a:lnTo>
                <a:cubicBezTo>
                  <a:pt x="9650" y="14957"/>
                  <a:pt x="9644" y="14883"/>
                  <a:pt x="9597" y="14868"/>
                </a:cubicBezTo>
                <a:lnTo>
                  <a:pt x="9569" y="14868"/>
                </a:lnTo>
                <a:cubicBezTo>
                  <a:pt x="9529" y="14878"/>
                  <a:pt x="9522" y="14961"/>
                  <a:pt x="9514" y="15403"/>
                </a:cubicBezTo>
                <a:cubicBezTo>
                  <a:pt x="9509" y="15719"/>
                  <a:pt x="9491" y="15952"/>
                  <a:pt x="9472" y="15952"/>
                </a:cubicBezTo>
                <a:cubicBezTo>
                  <a:pt x="9454" y="15952"/>
                  <a:pt x="9433" y="15716"/>
                  <a:pt x="9424" y="15414"/>
                </a:cubicBezTo>
                <a:lnTo>
                  <a:pt x="9409" y="14871"/>
                </a:lnTo>
                <a:lnTo>
                  <a:pt x="9312" y="14879"/>
                </a:lnTo>
                <a:cubicBezTo>
                  <a:pt x="9259" y="14883"/>
                  <a:pt x="9208" y="14894"/>
                  <a:pt x="9200" y="14901"/>
                </a:cubicBezTo>
                <a:cubicBezTo>
                  <a:pt x="9180" y="14918"/>
                  <a:pt x="9149" y="14921"/>
                  <a:pt x="9118" y="14923"/>
                </a:cubicBezTo>
                <a:cubicBezTo>
                  <a:pt x="9075" y="14934"/>
                  <a:pt x="9031" y="14928"/>
                  <a:pt x="9019" y="14892"/>
                </a:cubicBezTo>
                <a:cubicBezTo>
                  <a:pt x="9009" y="14863"/>
                  <a:pt x="8930" y="14846"/>
                  <a:pt x="8843" y="14854"/>
                </a:cubicBezTo>
                <a:close/>
                <a:moveTo>
                  <a:pt x="7816" y="14857"/>
                </a:moveTo>
                <a:lnTo>
                  <a:pt x="7816" y="15488"/>
                </a:lnTo>
                <a:lnTo>
                  <a:pt x="7816" y="16118"/>
                </a:lnTo>
                <a:lnTo>
                  <a:pt x="7872" y="16118"/>
                </a:lnTo>
                <a:lnTo>
                  <a:pt x="8095" y="16109"/>
                </a:lnTo>
                <a:lnTo>
                  <a:pt x="8287" y="16102"/>
                </a:lnTo>
                <a:cubicBezTo>
                  <a:pt x="8293" y="16101"/>
                  <a:pt x="8302" y="16100"/>
                  <a:pt x="8308" y="16099"/>
                </a:cubicBezTo>
                <a:cubicBezTo>
                  <a:pt x="8344" y="16093"/>
                  <a:pt x="8356" y="16083"/>
                  <a:pt x="8376" y="16074"/>
                </a:cubicBezTo>
                <a:lnTo>
                  <a:pt x="8377" y="15487"/>
                </a:lnTo>
                <a:lnTo>
                  <a:pt x="8380" y="14900"/>
                </a:lnTo>
                <a:cubicBezTo>
                  <a:pt x="8360" y="14890"/>
                  <a:pt x="8346" y="14881"/>
                  <a:pt x="8308" y="14874"/>
                </a:cubicBezTo>
                <a:lnTo>
                  <a:pt x="8296" y="14874"/>
                </a:lnTo>
                <a:lnTo>
                  <a:pt x="8098" y="14866"/>
                </a:lnTo>
                <a:lnTo>
                  <a:pt x="7816" y="14857"/>
                </a:lnTo>
                <a:close/>
                <a:moveTo>
                  <a:pt x="19722" y="14857"/>
                </a:moveTo>
                <a:lnTo>
                  <a:pt x="19644" y="14868"/>
                </a:lnTo>
                <a:cubicBezTo>
                  <a:pt x="19633" y="14874"/>
                  <a:pt x="19628" y="14883"/>
                  <a:pt x="19621" y="14892"/>
                </a:cubicBezTo>
                <a:lnTo>
                  <a:pt x="19621" y="15487"/>
                </a:lnTo>
                <a:lnTo>
                  <a:pt x="19621" y="16071"/>
                </a:lnTo>
                <a:cubicBezTo>
                  <a:pt x="19641" y="16089"/>
                  <a:pt x="19696" y="16102"/>
                  <a:pt x="19773" y="16110"/>
                </a:cubicBezTo>
                <a:cubicBezTo>
                  <a:pt x="19811" y="16104"/>
                  <a:pt x="19848" y="16091"/>
                  <a:pt x="19864" y="16067"/>
                </a:cubicBezTo>
                <a:cubicBezTo>
                  <a:pt x="19892" y="16024"/>
                  <a:pt x="19911" y="16023"/>
                  <a:pt x="19926" y="16066"/>
                </a:cubicBezTo>
                <a:cubicBezTo>
                  <a:pt x="19935" y="16094"/>
                  <a:pt x="19982" y="16115"/>
                  <a:pt x="20032" y="16121"/>
                </a:cubicBezTo>
                <a:lnTo>
                  <a:pt x="20168" y="16121"/>
                </a:lnTo>
                <a:lnTo>
                  <a:pt x="20168" y="15499"/>
                </a:lnTo>
                <a:lnTo>
                  <a:pt x="20168" y="15484"/>
                </a:lnTo>
                <a:lnTo>
                  <a:pt x="20168" y="14869"/>
                </a:lnTo>
                <a:lnTo>
                  <a:pt x="20058" y="14857"/>
                </a:lnTo>
                <a:cubicBezTo>
                  <a:pt x="20009" y="14851"/>
                  <a:pt x="19968" y="14867"/>
                  <a:pt x="19945" y="14890"/>
                </a:cubicBezTo>
                <a:cubicBezTo>
                  <a:pt x="19939" y="14897"/>
                  <a:pt x="19927" y="14903"/>
                  <a:pt x="19925" y="14911"/>
                </a:cubicBezTo>
                <a:cubicBezTo>
                  <a:pt x="19910" y="14953"/>
                  <a:pt x="19895" y="14952"/>
                  <a:pt x="19872" y="14914"/>
                </a:cubicBezTo>
                <a:cubicBezTo>
                  <a:pt x="19871" y="14912"/>
                  <a:pt x="19869" y="14913"/>
                  <a:pt x="19868" y="14911"/>
                </a:cubicBezTo>
                <a:cubicBezTo>
                  <a:pt x="19867" y="14909"/>
                  <a:pt x="19865" y="14908"/>
                  <a:pt x="19864" y="14906"/>
                </a:cubicBezTo>
                <a:cubicBezTo>
                  <a:pt x="19841" y="14872"/>
                  <a:pt x="19777" y="14849"/>
                  <a:pt x="19722" y="14857"/>
                </a:cubicBezTo>
                <a:close/>
                <a:moveTo>
                  <a:pt x="10935" y="14858"/>
                </a:moveTo>
                <a:cubicBezTo>
                  <a:pt x="10874" y="14867"/>
                  <a:pt x="10828" y="14881"/>
                  <a:pt x="10808" y="14900"/>
                </a:cubicBezTo>
                <a:lnTo>
                  <a:pt x="10800" y="15362"/>
                </a:lnTo>
                <a:cubicBezTo>
                  <a:pt x="10794" y="15726"/>
                  <a:pt x="10781" y="15861"/>
                  <a:pt x="10752" y="15851"/>
                </a:cubicBezTo>
                <a:cubicBezTo>
                  <a:pt x="10729" y="15843"/>
                  <a:pt x="10711" y="15891"/>
                  <a:pt x="10711" y="15957"/>
                </a:cubicBezTo>
                <a:cubicBezTo>
                  <a:pt x="10711" y="16023"/>
                  <a:pt x="10725" y="16061"/>
                  <a:pt x="10741" y="16042"/>
                </a:cubicBezTo>
                <a:cubicBezTo>
                  <a:pt x="10748" y="16034"/>
                  <a:pt x="10757" y="16033"/>
                  <a:pt x="10765" y="16036"/>
                </a:cubicBezTo>
                <a:cubicBezTo>
                  <a:pt x="10765" y="16036"/>
                  <a:pt x="10765" y="16036"/>
                  <a:pt x="10766" y="16036"/>
                </a:cubicBezTo>
                <a:cubicBezTo>
                  <a:pt x="10774" y="16039"/>
                  <a:pt x="10781" y="16048"/>
                  <a:pt x="10787" y="16061"/>
                </a:cubicBezTo>
                <a:cubicBezTo>
                  <a:pt x="10788" y="16063"/>
                  <a:pt x="10790" y="16064"/>
                  <a:pt x="10791" y="16066"/>
                </a:cubicBezTo>
                <a:cubicBezTo>
                  <a:pt x="10795" y="16078"/>
                  <a:pt x="10822" y="16087"/>
                  <a:pt x="10847" y="16096"/>
                </a:cubicBezTo>
                <a:cubicBezTo>
                  <a:pt x="10857" y="16100"/>
                  <a:pt x="10858" y="16105"/>
                  <a:pt x="10870" y="16109"/>
                </a:cubicBezTo>
                <a:cubicBezTo>
                  <a:pt x="10915" y="16120"/>
                  <a:pt x="10973" y="16128"/>
                  <a:pt x="11035" y="16128"/>
                </a:cubicBezTo>
                <a:cubicBezTo>
                  <a:pt x="11143" y="16127"/>
                  <a:pt x="11230" y="16102"/>
                  <a:pt x="11258" y="16074"/>
                </a:cubicBezTo>
                <a:lnTo>
                  <a:pt x="11258" y="15491"/>
                </a:lnTo>
                <a:lnTo>
                  <a:pt x="11258" y="14887"/>
                </a:lnTo>
                <a:cubicBezTo>
                  <a:pt x="11248" y="14875"/>
                  <a:pt x="11228" y="14865"/>
                  <a:pt x="11197" y="14858"/>
                </a:cubicBezTo>
                <a:lnTo>
                  <a:pt x="11034" y="14858"/>
                </a:lnTo>
                <a:lnTo>
                  <a:pt x="10935" y="14858"/>
                </a:lnTo>
                <a:close/>
                <a:moveTo>
                  <a:pt x="14957" y="14863"/>
                </a:moveTo>
                <a:lnTo>
                  <a:pt x="14853" y="14868"/>
                </a:lnTo>
                <a:lnTo>
                  <a:pt x="14748" y="14874"/>
                </a:lnTo>
                <a:lnTo>
                  <a:pt x="14732" y="15427"/>
                </a:lnTo>
                <a:cubicBezTo>
                  <a:pt x="14723" y="15731"/>
                  <a:pt x="14720" y="16011"/>
                  <a:pt x="14725" y="16045"/>
                </a:cubicBezTo>
                <a:cubicBezTo>
                  <a:pt x="14730" y="16080"/>
                  <a:pt x="14784" y="16107"/>
                  <a:pt x="14845" y="16107"/>
                </a:cubicBezTo>
                <a:lnTo>
                  <a:pt x="14957" y="16107"/>
                </a:lnTo>
                <a:lnTo>
                  <a:pt x="14957" y="15485"/>
                </a:lnTo>
                <a:lnTo>
                  <a:pt x="14957" y="15484"/>
                </a:lnTo>
                <a:lnTo>
                  <a:pt x="14957" y="14863"/>
                </a:lnTo>
                <a:close/>
                <a:moveTo>
                  <a:pt x="17597" y="14863"/>
                </a:moveTo>
                <a:lnTo>
                  <a:pt x="17517" y="14868"/>
                </a:lnTo>
                <a:cubicBezTo>
                  <a:pt x="17456" y="14872"/>
                  <a:pt x="17396" y="14894"/>
                  <a:pt x="17383" y="14917"/>
                </a:cubicBezTo>
                <a:cubicBezTo>
                  <a:pt x="17370" y="14940"/>
                  <a:pt x="17345" y="14941"/>
                  <a:pt x="17325" y="14919"/>
                </a:cubicBezTo>
                <a:cubicBezTo>
                  <a:pt x="17300" y="14889"/>
                  <a:pt x="17161" y="14873"/>
                  <a:pt x="17026" y="14871"/>
                </a:cubicBezTo>
                <a:cubicBezTo>
                  <a:pt x="16976" y="14874"/>
                  <a:pt x="16917" y="14875"/>
                  <a:pt x="16879" y="14879"/>
                </a:cubicBezTo>
                <a:cubicBezTo>
                  <a:pt x="16797" y="14888"/>
                  <a:pt x="16743" y="14902"/>
                  <a:pt x="16738" y="14915"/>
                </a:cubicBezTo>
                <a:cubicBezTo>
                  <a:pt x="16733" y="14928"/>
                  <a:pt x="16725" y="14936"/>
                  <a:pt x="16716" y="14938"/>
                </a:cubicBezTo>
                <a:cubicBezTo>
                  <a:pt x="16706" y="14939"/>
                  <a:pt x="16695" y="14935"/>
                  <a:pt x="16685" y="14923"/>
                </a:cubicBezTo>
                <a:cubicBezTo>
                  <a:pt x="16664" y="14901"/>
                  <a:pt x="16600" y="14880"/>
                  <a:pt x="16542" y="14877"/>
                </a:cubicBezTo>
                <a:lnTo>
                  <a:pt x="16436" y="14871"/>
                </a:lnTo>
                <a:lnTo>
                  <a:pt x="16436" y="15488"/>
                </a:lnTo>
                <a:lnTo>
                  <a:pt x="16436" y="15490"/>
                </a:lnTo>
                <a:cubicBezTo>
                  <a:pt x="16436" y="16045"/>
                  <a:pt x="16443" y="16106"/>
                  <a:pt x="16494" y="16099"/>
                </a:cubicBezTo>
                <a:cubicBezTo>
                  <a:pt x="16525" y="16095"/>
                  <a:pt x="16566" y="16075"/>
                  <a:pt x="16586" y="16053"/>
                </a:cubicBezTo>
                <a:cubicBezTo>
                  <a:pt x="16605" y="16032"/>
                  <a:pt x="16631" y="16033"/>
                  <a:pt x="16643" y="16056"/>
                </a:cubicBezTo>
                <a:cubicBezTo>
                  <a:pt x="16656" y="16080"/>
                  <a:pt x="16883" y="16101"/>
                  <a:pt x="17147" y="16104"/>
                </a:cubicBezTo>
                <a:lnTo>
                  <a:pt x="17627" y="16107"/>
                </a:lnTo>
                <a:lnTo>
                  <a:pt x="17627" y="15485"/>
                </a:lnTo>
                <a:lnTo>
                  <a:pt x="17627" y="14863"/>
                </a:lnTo>
                <a:lnTo>
                  <a:pt x="17597" y="14863"/>
                </a:lnTo>
                <a:close/>
                <a:moveTo>
                  <a:pt x="18463" y="14863"/>
                </a:moveTo>
                <a:cubicBezTo>
                  <a:pt x="18286" y="14859"/>
                  <a:pt x="18132" y="14881"/>
                  <a:pt x="18122" y="14912"/>
                </a:cubicBezTo>
                <a:cubicBezTo>
                  <a:pt x="18110" y="14947"/>
                  <a:pt x="18087" y="14944"/>
                  <a:pt x="18061" y="14904"/>
                </a:cubicBezTo>
                <a:cubicBezTo>
                  <a:pt x="18048" y="14885"/>
                  <a:pt x="18038" y="14879"/>
                  <a:pt x="18028" y="14876"/>
                </a:cubicBezTo>
                <a:cubicBezTo>
                  <a:pt x="18025" y="14876"/>
                  <a:pt x="18022" y="14876"/>
                  <a:pt x="18019" y="14876"/>
                </a:cubicBezTo>
                <a:cubicBezTo>
                  <a:pt x="18011" y="14879"/>
                  <a:pt x="18004" y="14885"/>
                  <a:pt x="17997" y="14904"/>
                </a:cubicBezTo>
                <a:cubicBezTo>
                  <a:pt x="17981" y="14950"/>
                  <a:pt x="17963" y="14950"/>
                  <a:pt x="17930" y="14901"/>
                </a:cubicBezTo>
                <a:cubicBezTo>
                  <a:pt x="17926" y="14895"/>
                  <a:pt x="17919" y="14893"/>
                  <a:pt x="17914" y="14888"/>
                </a:cubicBezTo>
                <a:cubicBezTo>
                  <a:pt x="17859" y="14897"/>
                  <a:pt x="17803" y="14905"/>
                  <a:pt x="17799" y="14915"/>
                </a:cubicBezTo>
                <a:cubicBezTo>
                  <a:pt x="17790" y="14942"/>
                  <a:pt x="17769" y="14950"/>
                  <a:pt x="17753" y="14931"/>
                </a:cubicBezTo>
                <a:cubicBezTo>
                  <a:pt x="17736" y="14912"/>
                  <a:pt x="17724" y="15118"/>
                  <a:pt x="17723" y="15431"/>
                </a:cubicBezTo>
                <a:cubicBezTo>
                  <a:pt x="17723" y="15437"/>
                  <a:pt x="17723" y="15440"/>
                  <a:pt x="17723" y="15446"/>
                </a:cubicBezTo>
                <a:cubicBezTo>
                  <a:pt x="17723" y="15451"/>
                  <a:pt x="17723" y="15453"/>
                  <a:pt x="17723" y="15458"/>
                </a:cubicBezTo>
                <a:cubicBezTo>
                  <a:pt x="17724" y="15793"/>
                  <a:pt x="17735" y="15947"/>
                  <a:pt x="17757" y="15922"/>
                </a:cubicBezTo>
                <a:cubicBezTo>
                  <a:pt x="17776" y="15901"/>
                  <a:pt x="17800" y="15935"/>
                  <a:pt x="17809" y="15998"/>
                </a:cubicBezTo>
                <a:cubicBezTo>
                  <a:pt x="17812" y="16017"/>
                  <a:pt x="17815" y="16030"/>
                  <a:pt x="17820" y="16044"/>
                </a:cubicBezTo>
                <a:cubicBezTo>
                  <a:pt x="17831" y="16063"/>
                  <a:pt x="17847" y="16081"/>
                  <a:pt x="17877" y="16093"/>
                </a:cubicBezTo>
                <a:cubicBezTo>
                  <a:pt x="17879" y="16093"/>
                  <a:pt x="17883" y="16094"/>
                  <a:pt x="17884" y="16094"/>
                </a:cubicBezTo>
                <a:cubicBezTo>
                  <a:pt x="17915" y="16105"/>
                  <a:pt x="17952" y="16111"/>
                  <a:pt x="18024" y="16110"/>
                </a:cubicBezTo>
                <a:cubicBezTo>
                  <a:pt x="18166" y="16109"/>
                  <a:pt x="18233" y="16083"/>
                  <a:pt x="18262" y="16017"/>
                </a:cubicBezTo>
                <a:cubicBezTo>
                  <a:pt x="18299" y="15932"/>
                  <a:pt x="18305" y="15932"/>
                  <a:pt x="18342" y="16017"/>
                </a:cubicBezTo>
                <a:cubicBezTo>
                  <a:pt x="18371" y="16083"/>
                  <a:pt x="18439" y="16109"/>
                  <a:pt x="18584" y="16110"/>
                </a:cubicBezTo>
                <a:lnTo>
                  <a:pt x="18785" y="16112"/>
                </a:lnTo>
                <a:lnTo>
                  <a:pt x="18785" y="15490"/>
                </a:lnTo>
                <a:lnTo>
                  <a:pt x="18785" y="15485"/>
                </a:lnTo>
                <a:lnTo>
                  <a:pt x="18785" y="14869"/>
                </a:lnTo>
                <a:lnTo>
                  <a:pt x="18463" y="14863"/>
                </a:lnTo>
                <a:close/>
                <a:moveTo>
                  <a:pt x="6884" y="14865"/>
                </a:moveTo>
                <a:lnTo>
                  <a:pt x="6884" y="15482"/>
                </a:lnTo>
                <a:lnTo>
                  <a:pt x="6884" y="15496"/>
                </a:lnTo>
                <a:cubicBezTo>
                  <a:pt x="6884" y="15902"/>
                  <a:pt x="6894" y="16086"/>
                  <a:pt x="6918" y="16128"/>
                </a:cubicBezTo>
                <a:lnTo>
                  <a:pt x="6993" y="16128"/>
                </a:lnTo>
                <a:cubicBezTo>
                  <a:pt x="7024" y="16128"/>
                  <a:pt x="7053" y="16119"/>
                  <a:pt x="7076" y="16105"/>
                </a:cubicBezTo>
                <a:cubicBezTo>
                  <a:pt x="7099" y="16091"/>
                  <a:pt x="7114" y="16070"/>
                  <a:pt x="7119" y="16048"/>
                </a:cubicBezTo>
                <a:cubicBezTo>
                  <a:pt x="7132" y="15988"/>
                  <a:pt x="7226" y="15965"/>
                  <a:pt x="7294" y="16006"/>
                </a:cubicBezTo>
                <a:cubicBezTo>
                  <a:pt x="7298" y="16008"/>
                  <a:pt x="7307" y="16004"/>
                  <a:pt x="7313" y="15996"/>
                </a:cubicBezTo>
                <a:cubicBezTo>
                  <a:pt x="7319" y="15988"/>
                  <a:pt x="7347" y="16017"/>
                  <a:pt x="7376" y="16060"/>
                </a:cubicBezTo>
                <a:cubicBezTo>
                  <a:pt x="7423" y="16130"/>
                  <a:pt x="7429" y="16089"/>
                  <a:pt x="7437" y="15623"/>
                </a:cubicBezTo>
                <a:cubicBezTo>
                  <a:pt x="7444" y="15249"/>
                  <a:pt x="7458" y="15112"/>
                  <a:pt x="7487" y="15123"/>
                </a:cubicBezTo>
                <a:cubicBezTo>
                  <a:pt x="7502" y="15128"/>
                  <a:pt x="7512" y="15101"/>
                  <a:pt x="7519" y="15066"/>
                </a:cubicBezTo>
                <a:cubicBezTo>
                  <a:pt x="7516" y="14993"/>
                  <a:pt x="7511" y="14909"/>
                  <a:pt x="7499" y="14893"/>
                </a:cubicBezTo>
                <a:cubicBezTo>
                  <a:pt x="7488" y="14884"/>
                  <a:pt x="7476" y="14876"/>
                  <a:pt x="7455" y="14881"/>
                </a:cubicBezTo>
                <a:cubicBezTo>
                  <a:pt x="7415" y="14889"/>
                  <a:pt x="7382" y="14899"/>
                  <a:pt x="7382" y="14904"/>
                </a:cubicBezTo>
                <a:cubicBezTo>
                  <a:pt x="7382" y="14907"/>
                  <a:pt x="7368" y="14904"/>
                  <a:pt x="7366" y="14906"/>
                </a:cubicBezTo>
                <a:cubicBezTo>
                  <a:pt x="7353" y="14919"/>
                  <a:pt x="7310" y="14928"/>
                  <a:pt x="7252" y="14925"/>
                </a:cubicBezTo>
                <a:cubicBezTo>
                  <a:pt x="7196" y="14926"/>
                  <a:pt x="7141" y="14921"/>
                  <a:pt x="7125" y="14907"/>
                </a:cubicBezTo>
                <a:cubicBezTo>
                  <a:pt x="7107" y="14892"/>
                  <a:pt x="7046" y="14876"/>
                  <a:pt x="6989" y="14871"/>
                </a:cubicBezTo>
                <a:lnTo>
                  <a:pt x="6884" y="14865"/>
                </a:lnTo>
                <a:close/>
                <a:moveTo>
                  <a:pt x="12588" y="14865"/>
                </a:moveTo>
                <a:lnTo>
                  <a:pt x="12512" y="14866"/>
                </a:lnTo>
                <a:lnTo>
                  <a:pt x="12191" y="14876"/>
                </a:lnTo>
                <a:lnTo>
                  <a:pt x="12191" y="15491"/>
                </a:lnTo>
                <a:lnTo>
                  <a:pt x="12191" y="16109"/>
                </a:lnTo>
                <a:lnTo>
                  <a:pt x="12512" y="16115"/>
                </a:lnTo>
                <a:lnTo>
                  <a:pt x="12546" y="16115"/>
                </a:lnTo>
                <a:lnTo>
                  <a:pt x="12675" y="16112"/>
                </a:lnTo>
                <a:cubicBezTo>
                  <a:pt x="12736" y="16111"/>
                  <a:pt x="12780" y="16107"/>
                  <a:pt x="12834" y="16104"/>
                </a:cubicBezTo>
                <a:lnTo>
                  <a:pt x="12834" y="15488"/>
                </a:lnTo>
                <a:lnTo>
                  <a:pt x="12834" y="14876"/>
                </a:lnTo>
                <a:cubicBezTo>
                  <a:pt x="12768" y="14871"/>
                  <a:pt x="12706" y="14865"/>
                  <a:pt x="12627" y="14865"/>
                </a:cubicBezTo>
                <a:lnTo>
                  <a:pt x="12588" y="14865"/>
                </a:lnTo>
                <a:close/>
                <a:moveTo>
                  <a:pt x="20264" y="14865"/>
                </a:moveTo>
                <a:lnTo>
                  <a:pt x="20264" y="15474"/>
                </a:lnTo>
                <a:lnTo>
                  <a:pt x="20264" y="15485"/>
                </a:lnTo>
                <a:lnTo>
                  <a:pt x="20264" y="16104"/>
                </a:lnTo>
                <a:lnTo>
                  <a:pt x="20364" y="16107"/>
                </a:lnTo>
                <a:lnTo>
                  <a:pt x="20377" y="16107"/>
                </a:lnTo>
                <a:cubicBezTo>
                  <a:pt x="20446" y="16107"/>
                  <a:pt x="20490" y="16080"/>
                  <a:pt x="20490" y="16034"/>
                </a:cubicBezTo>
                <a:cubicBezTo>
                  <a:pt x="20490" y="15910"/>
                  <a:pt x="20552" y="15881"/>
                  <a:pt x="20578" y="15993"/>
                </a:cubicBezTo>
                <a:cubicBezTo>
                  <a:pt x="20588" y="16038"/>
                  <a:pt x="20607" y="16072"/>
                  <a:pt x="20626" y="16093"/>
                </a:cubicBezTo>
                <a:cubicBezTo>
                  <a:pt x="20642" y="16088"/>
                  <a:pt x="20651" y="16077"/>
                  <a:pt x="20663" y="16069"/>
                </a:cubicBezTo>
                <a:cubicBezTo>
                  <a:pt x="20677" y="15998"/>
                  <a:pt x="20683" y="15828"/>
                  <a:pt x="20683" y="15491"/>
                </a:cubicBezTo>
                <a:cubicBezTo>
                  <a:pt x="20683" y="15036"/>
                  <a:pt x="20676" y="14902"/>
                  <a:pt x="20649" y="14879"/>
                </a:cubicBezTo>
                <a:cubicBezTo>
                  <a:pt x="20643" y="14878"/>
                  <a:pt x="20632" y="14879"/>
                  <a:pt x="20626" y="14877"/>
                </a:cubicBezTo>
                <a:cubicBezTo>
                  <a:pt x="20603" y="14887"/>
                  <a:pt x="20576" y="14902"/>
                  <a:pt x="20566" y="14920"/>
                </a:cubicBezTo>
                <a:cubicBezTo>
                  <a:pt x="20554" y="14942"/>
                  <a:pt x="20529" y="14940"/>
                  <a:pt x="20510" y="14919"/>
                </a:cubicBezTo>
                <a:cubicBezTo>
                  <a:pt x="20490" y="14897"/>
                  <a:pt x="20427" y="14876"/>
                  <a:pt x="20369" y="14871"/>
                </a:cubicBezTo>
                <a:lnTo>
                  <a:pt x="20264" y="14865"/>
                </a:lnTo>
                <a:close/>
                <a:moveTo>
                  <a:pt x="7671" y="14866"/>
                </a:moveTo>
                <a:cubicBezTo>
                  <a:pt x="7651" y="14866"/>
                  <a:pt x="7639" y="14894"/>
                  <a:pt x="7632" y="14985"/>
                </a:cubicBezTo>
                <a:cubicBezTo>
                  <a:pt x="7625" y="15076"/>
                  <a:pt x="7623" y="15230"/>
                  <a:pt x="7623" y="15487"/>
                </a:cubicBezTo>
                <a:cubicBezTo>
                  <a:pt x="7623" y="15743"/>
                  <a:pt x="7625" y="15897"/>
                  <a:pt x="7632" y="15988"/>
                </a:cubicBezTo>
                <a:cubicBezTo>
                  <a:pt x="7639" y="16079"/>
                  <a:pt x="7651" y="16107"/>
                  <a:pt x="7671" y="16107"/>
                </a:cubicBezTo>
                <a:cubicBezTo>
                  <a:pt x="7691" y="16107"/>
                  <a:pt x="7704" y="16079"/>
                  <a:pt x="7711" y="15988"/>
                </a:cubicBezTo>
                <a:cubicBezTo>
                  <a:pt x="7718" y="15897"/>
                  <a:pt x="7719" y="15743"/>
                  <a:pt x="7719" y="15487"/>
                </a:cubicBezTo>
                <a:cubicBezTo>
                  <a:pt x="7719" y="15230"/>
                  <a:pt x="7718" y="15076"/>
                  <a:pt x="7711" y="14985"/>
                </a:cubicBezTo>
                <a:cubicBezTo>
                  <a:pt x="7704" y="14894"/>
                  <a:pt x="7691" y="14866"/>
                  <a:pt x="7671" y="14866"/>
                </a:cubicBezTo>
                <a:close/>
                <a:moveTo>
                  <a:pt x="12094" y="14866"/>
                </a:moveTo>
                <a:lnTo>
                  <a:pt x="11829" y="14871"/>
                </a:lnTo>
                <a:cubicBezTo>
                  <a:pt x="11683" y="14874"/>
                  <a:pt x="11549" y="14890"/>
                  <a:pt x="11531" y="14907"/>
                </a:cubicBezTo>
                <a:cubicBezTo>
                  <a:pt x="11514" y="14925"/>
                  <a:pt x="11466" y="14935"/>
                  <a:pt x="11426" y="14930"/>
                </a:cubicBezTo>
                <a:cubicBezTo>
                  <a:pt x="11356" y="14920"/>
                  <a:pt x="11355" y="14934"/>
                  <a:pt x="11355" y="15512"/>
                </a:cubicBezTo>
                <a:lnTo>
                  <a:pt x="11355" y="16063"/>
                </a:lnTo>
                <a:cubicBezTo>
                  <a:pt x="11378" y="16077"/>
                  <a:pt x="11434" y="16091"/>
                  <a:pt x="11517" y="16099"/>
                </a:cubicBezTo>
                <a:lnTo>
                  <a:pt x="11684" y="16094"/>
                </a:lnTo>
                <a:cubicBezTo>
                  <a:pt x="11866" y="16089"/>
                  <a:pt x="12021" y="16079"/>
                  <a:pt x="12030" y="16071"/>
                </a:cubicBezTo>
                <a:cubicBezTo>
                  <a:pt x="12039" y="16062"/>
                  <a:pt x="12057" y="16057"/>
                  <a:pt x="12070" y="16061"/>
                </a:cubicBezTo>
                <a:cubicBezTo>
                  <a:pt x="12083" y="16065"/>
                  <a:pt x="12094" y="15807"/>
                  <a:pt x="12094" y="15487"/>
                </a:cubicBezTo>
                <a:lnTo>
                  <a:pt x="12094" y="15468"/>
                </a:lnTo>
                <a:lnTo>
                  <a:pt x="12094" y="14866"/>
                </a:lnTo>
                <a:close/>
                <a:moveTo>
                  <a:pt x="19058" y="14866"/>
                </a:moveTo>
                <a:cubicBezTo>
                  <a:pt x="19038" y="14866"/>
                  <a:pt x="19026" y="14894"/>
                  <a:pt x="19019" y="14985"/>
                </a:cubicBezTo>
                <a:cubicBezTo>
                  <a:pt x="19012" y="15080"/>
                  <a:pt x="19010" y="15228"/>
                  <a:pt x="19010" y="15477"/>
                </a:cubicBezTo>
                <a:cubicBezTo>
                  <a:pt x="19010" y="15482"/>
                  <a:pt x="19010" y="15482"/>
                  <a:pt x="19010" y="15487"/>
                </a:cubicBezTo>
                <a:cubicBezTo>
                  <a:pt x="19010" y="16000"/>
                  <a:pt x="19018" y="16107"/>
                  <a:pt x="19058" y="16107"/>
                </a:cubicBezTo>
                <a:cubicBezTo>
                  <a:pt x="19098" y="16107"/>
                  <a:pt x="19106" y="16000"/>
                  <a:pt x="19106" y="15487"/>
                </a:cubicBezTo>
                <a:cubicBezTo>
                  <a:pt x="19106" y="15233"/>
                  <a:pt x="19105" y="15081"/>
                  <a:pt x="19098" y="14990"/>
                </a:cubicBezTo>
                <a:cubicBezTo>
                  <a:pt x="19097" y="14988"/>
                  <a:pt x="19098" y="14985"/>
                  <a:pt x="19098" y="14983"/>
                </a:cubicBezTo>
                <a:cubicBezTo>
                  <a:pt x="19091" y="14894"/>
                  <a:pt x="19078" y="14866"/>
                  <a:pt x="19058" y="14866"/>
                </a:cubicBezTo>
                <a:close/>
                <a:moveTo>
                  <a:pt x="21483" y="14866"/>
                </a:moveTo>
                <a:cubicBezTo>
                  <a:pt x="21441" y="14866"/>
                  <a:pt x="21423" y="14905"/>
                  <a:pt x="21416" y="15039"/>
                </a:cubicBezTo>
                <a:cubicBezTo>
                  <a:pt x="21410" y="15149"/>
                  <a:pt x="21389" y="15218"/>
                  <a:pt x="21366" y="15210"/>
                </a:cubicBezTo>
                <a:cubicBezTo>
                  <a:pt x="21337" y="15199"/>
                  <a:pt x="21325" y="15290"/>
                  <a:pt x="21325" y="15515"/>
                </a:cubicBezTo>
                <a:cubicBezTo>
                  <a:pt x="21325" y="15740"/>
                  <a:pt x="21337" y="15832"/>
                  <a:pt x="21366" y="15822"/>
                </a:cubicBezTo>
                <a:cubicBezTo>
                  <a:pt x="21388" y="15814"/>
                  <a:pt x="21411" y="15878"/>
                  <a:pt x="21416" y="15968"/>
                </a:cubicBezTo>
                <a:cubicBezTo>
                  <a:pt x="21423" y="16073"/>
                  <a:pt x="21444" y="16115"/>
                  <a:pt x="21482" y="16121"/>
                </a:cubicBezTo>
                <a:lnTo>
                  <a:pt x="21496" y="16123"/>
                </a:lnTo>
                <a:cubicBezTo>
                  <a:pt x="21545" y="16117"/>
                  <a:pt x="21551" y="16051"/>
                  <a:pt x="21551" y="15499"/>
                </a:cubicBezTo>
                <a:cubicBezTo>
                  <a:pt x="21551" y="15498"/>
                  <a:pt x="21551" y="15499"/>
                  <a:pt x="21551" y="15498"/>
                </a:cubicBezTo>
                <a:cubicBezTo>
                  <a:pt x="21551" y="14946"/>
                  <a:pt x="21546" y="14878"/>
                  <a:pt x="21495" y="14866"/>
                </a:cubicBezTo>
                <a:lnTo>
                  <a:pt x="21483" y="14866"/>
                </a:lnTo>
                <a:close/>
                <a:moveTo>
                  <a:pt x="19463" y="14868"/>
                </a:moveTo>
                <a:lnTo>
                  <a:pt x="19404" y="14876"/>
                </a:lnTo>
                <a:cubicBezTo>
                  <a:pt x="19349" y="14882"/>
                  <a:pt x="19311" y="14892"/>
                  <a:pt x="19290" y="14900"/>
                </a:cubicBezTo>
                <a:cubicBezTo>
                  <a:pt x="19288" y="14902"/>
                  <a:pt x="19283" y="14903"/>
                  <a:pt x="19281" y="14906"/>
                </a:cubicBezTo>
                <a:cubicBezTo>
                  <a:pt x="19256" y="14944"/>
                  <a:pt x="19232" y="14954"/>
                  <a:pt x="19229" y="14926"/>
                </a:cubicBezTo>
                <a:cubicBezTo>
                  <a:pt x="19225" y="14899"/>
                  <a:pt x="19215" y="15124"/>
                  <a:pt x="19205" y="15428"/>
                </a:cubicBezTo>
                <a:cubicBezTo>
                  <a:pt x="19205" y="15437"/>
                  <a:pt x="19204" y="15443"/>
                  <a:pt x="19203" y="15452"/>
                </a:cubicBezTo>
                <a:cubicBezTo>
                  <a:pt x="19203" y="15467"/>
                  <a:pt x="19203" y="15475"/>
                  <a:pt x="19203" y="15490"/>
                </a:cubicBezTo>
                <a:cubicBezTo>
                  <a:pt x="19203" y="15836"/>
                  <a:pt x="19215" y="16062"/>
                  <a:pt x="19233" y="16042"/>
                </a:cubicBezTo>
                <a:cubicBezTo>
                  <a:pt x="19250" y="16024"/>
                  <a:pt x="19272" y="16036"/>
                  <a:pt x="19283" y="16069"/>
                </a:cubicBezTo>
                <a:cubicBezTo>
                  <a:pt x="19290" y="16089"/>
                  <a:pt x="19316" y="16102"/>
                  <a:pt x="19346" y="16110"/>
                </a:cubicBezTo>
                <a:cubicBezTo>
                  <a:pt x="19430" y="16105"/>
                  <a:pt x="19497" y="16091"/>
                  <a:pt x="19524" y="16071"/>
                </a:cubicBezTo>
                <a:lnTo>
                  <a:pt x="19524" y="15484"/>
                </a:lnTo>
                <a:lnTo>
                  <a:pt x="19524" y="14903"/>
                </a:lnTo>
                <a:cubicBezTo>
                  <a:pt x="19506" y="14887"/>
                  <a:pt x="19487" y="14875"/>
                  <a:pt x="19463" y="14868"/>
                </a:cubicBezTo>
                <a:close/>
                <a:moveTo>
                  <a:pt x="12962" y="14887"/>
                </a:moveTo>
                <a:cubicBezTo>
                  <a:pt x="12934" y="14922"/>
                  <a:pt x="12930" y="15047"/>
                  <a:pt x="12930" y="15491"/>
                </a:cubicBezTo>
                <a:cubicBezTo>
                  <a:pt x="12930" y="15969"/>
                  <a:pt x="12936" y="16079"/>
                  <a:pt x="12970" y="16098"/>
                </a:cubicBezTo>
                <a:cubicBezTo>
                  <a:pt x="12980" y="16097"/>
                  <a:pt x="12995" y="16097"/>
                  <a:pt x="13005" y="16096"/>
                </a:cubicBezTo>
                <a:cubicBezTo>
                  <a:pt x="13066" y="16071"/>
                  <a:pt x="13075" y="15965"/>
                  <a:pt x="13065" y="15415"/>
                </a:cubicBezTo>
                <a:cubicBezTo>
                  <a:pt x="13059" y="15077"/>
                  <a:pt x="13053" y="14952"/>
                  <a:pt x="13032" y="14904"/>
                </a:cubicBezTo>
                <a:cubicBezTo>
                  <a:pt x="13014" y="14898"/>
                  <a:pt x="12998" y="14892"/>
                  <a:pt x="12962" y="14887"/>
                </a:cubicBezTo>
                <a:close/>
                <a:moveTo>
                  <a:pt x="13340" y="14887"/>
                </a:moveTo>
                <a:cubicBezTo>
                  <a:pt x="13318" y="14917"/>
                  <a:pt x="13268" y="14935"/>
                  <a:pt x="13228" y="14930"/>
                </a:cubicBezTo>
                <a:cubicBezTo>
                  <a:pt x="13159" y="14920"/>
                  <a:pt x="13156" y="14937"/>
                  <a:pt x="13156" y="15406"/>
                </a:cubicBezTo>
                <a:cubicBezTo>
                  <a:pt x="13156" y="15995"/>
                  <a:pt x="13155" y="15986"/>
                  <a:pt x="13192" y="15968"/>
                </a:cubicBezTo>
                <a:cubicBezTo>
                  <a:pt x="13208" y="15959"/>
                  <a:pt x="13229" y="15985"/>
                  <a:pt x="13238" y="16026"/>
                </a:cubicBezTo>
                <a:cubicBezTo>
                  <a:pt x="13241" y="16042"/>
                  <a:pt x="13251" y="16056"/>
                  <a:pt x="13260" y="16069"/>
                </a:cubicBezTo>
                <a:cubicBezTo>
                  <a:pt x="13295" y="16096"/>
                  <a:pt x="13329" y="16108"/>
                  <a:pt x="13356" y="16086"/>
                </a:cubicBezTo>
                <a:cubicBezTo>
                  <a:pt x="13378" y="16042"/>
                  <a:pt x="13381" y="15905"/>
                  <a:pt x="13381" y="15476"/>
                </a:cubicBezTo>
                <a:cubicBezTo>
                  <a:pt x="13381" y="14970"/>
                  <a:pt x="13372" y="14844"/>
                  <a:pt x="13340" y="14887"/>
                </a:cubicBezTo>
                <a:close/>
                <a:moveTo>
                  <a:pt x="20844" y="14920"/>
                </a:moveTo>
                <a:cubicBezTo>
                  <a:pt x="20785" y="14912"/>
                  <a:pt x="20779" y="14948"/>
                  <a:pt x="20779" y="15302"/>
                </a:cubicBezTo>
                <a:cubicBezTo>
                  <a:pt x="20779" y="15516"/>
                  <a:pt x="20789" y="15789"/>
                  <a:pt x="20800" y="15909"/>
                </a:cubicBezTo>
                <a:cubicBezTo>
                  <a:pt x="20812" y="16037"/>
                  <a:pt x="20836" y="16126"/>
                  <a:pt x="20862" y="16128"/>
                </a:cubicBezTo>
                <a:cubicBezTo>
                  <a:pt x="20862" y="16128"/>
                  <a:pt x="20864" y="16128"/>
                  <a:pt x="20864" y="16128"/>
                </a:cubicBezTo>
                <a:cubicBezTo>
                  <a:pt x="20872" y="16127"/>
                  <a:pt x="20879" y="16117"/>
                  <a:pt x="20885" y="16098"/>
                </a:cubicBezTo>
                <a:cubicBezTo>
                  <a:pt x="20891" y="16077"/>
                  <a:pt x="20895" y="16046"/>
                  <a:pt x="20899" y="15998"/>
                </a:cubicBezTo>
                <a:cubicBezTo>
                  <a:pt x="20905" y="15905"/>
                  <a:pt x="20907" y="15747"/>
                  <a:pt x="20907" y="15510"/>
                </a:cubicBezTo>
                <a:cubicBezTo>
                  <a:pt x="20907" y="15258"/>
                  <a:pt x="20905" y="15114"/>
                  <a:pt x="20898" y="15034"/>
                </a:cubicBezTo>
                <a:cubicBezTo>
                  <a:pt x="20897" y="15027"/>
                  <a:pt x="20897" y="15020"/>
                  <a:pt x="20896" y="15013"/>
                </a:cubicBezTo>
                <a:cubicBezTo>
                  <a:pt x="20887" y="14939"/>
                  <a:pt x="20873" y="14924"/>
                  <a:pt x="20844" y="14920"/>
                </a:cubicBezTo>
                <a:close/>
                <a:moveTo>
                  <a:pt x="9765" y="15075"/>
                </a:moveTo>
                <a:cubicBezTo>
                  <a:pt x="9761" y="15057"/>
                  <a:pt x="9758" y="15210"/>
                  <a:pt x="9758" y="15487"/>
                </a:cubicBezTo>
                <a:cubicBezTo>
                  <a:pt x="9758" y="15855"/>
                  <a:pt x="9764" y="16006"/>
                  <a:pt x="9771" y="15822"/>
                </a:cubicBezTo>
                <a:cubicBezTo>
                  <a:pt x="9777" y="15638"/>
                  <a:pt x="9777" y="15335"/>
                  <a:pt x="9771" y="15151"/>
                </a:cubicBezTo>
                <a:cubicBezTo>
                  <a:pt x="9769" y="15105"/>
                  <a:pt x="9767" y="15081"/>
                  <a:pt x="9765" y="15075"/>
                </a:cubicBezTo>
                <a:close/>
                <a:moveTo>
                  <a:pt x="18900" y="15075"/>
                </a:moveTo>
                <a:cubicBezTo>
                  <a:pt x="18896" y="15057"/>
                  <a:pt x="18893" y="15210"/>
                  <a:pt x="18893" y="15487"/>
                </a:cubicBezTo>
                <a:cubicBezTo>
                  <a:pt x="18893" y="15855"/>
                  <a:pt x="18899" y="16006"/>
                  <a:pt x="18905" y="15822"/>
                </a:cubicBezTo>
                <a:cubicBezTo>
                  <a:pt x="18912" y="15638"/>
                  <a:pt x="18912" y="15335"/>
                  <a:pt x="18905" y="15151"/>
                </a:cubicBezTo>
                <a:cubicBezTo>
                  <a:pt x="18904" y="15105"/>
                  <a:pt x="18901" y="15081"/>
                  <a:pt x="18900" y="15075"/>
                </a:cubicBezTo>
                <a:close/>
                <a:moveTo>
                  <a:pt x="19057" y="16362"/>
                </a:moveTo>
                <a:cubicBezTo>
                  <a:pt x="19050" y="16362"/>
                  <a:pt x="19044" y="16369"/>
                  <a:pt x="19039" y="16379"/>
                </a:cubicBezTo>
                <a:cubicBezTo>
                  <a:pt x="19038" y="16382"/>
                  <a:pt x="19035" y="16382"/>
                  <a:pt x="19034" y="16386"/>
                </a:cubicBezTo>
                <a:cubicBezTo>
                  <a:pt x="19031" y="16395"/>
                  <a:pt x="19029" y="16418"/>
                  <a:pt x="19027" y="16433"/>
                </a:cubicBezTo>
                <a:cubicBezTo>
                  <a:pt x="19024" y="16450"/>
                  <a:pt x="19021" y="16461"/>
                  <a:pt x="19019" y="16487"/>
                </a:cubicBezTo>
                <a:cubicBezTo>
                  <a:pt x="19012" y="16581"/>
                  <a:pt x="19010" y="16739"/>
                  <a:pt x="19010" y="17001"/>
                </a:cubicBezTo>
                <a:cubicBezTo>
                  <a:pt x="19010" y="17259"/>
                  <a:pt x="19012" y="17418"/>
                  <a:pt x="19019" y="17514"/>
                </a:cubicBezTo>
                <a:cubicBezTo>
                  <a:pt x="19021" y="17540"/>
                  <a:pt x="19024" y="17551"/>
                  <a:pt x="19027" y="17568"/>
                </a:cubicBezTo>
                <a:cubicBezTo>
                  <a:pt x="19029" y="17583"/>
                  <a:pt x="19031" y="17606"/>
                  <a:pt x="19034" y="17615"/>
                </a:cubicBezTo>
                <a:cubicBezTo>
                  <a:pt x="19035" y="17619"/>
                  <a:pt x="19038" y="17619"/>
                  <a:pt x="19039" y="17622"/>
                </a:cubicBezTo>
                <a:cubicBezTo>
                  <a:pt x="19044" y="17632"/>
                  <a:pt x="19050" y="17638"/>
                  <a:pt x="19057" y="17639"/>
                </a:cubicBezTo>
                <a:cubicBezTo>
                  <a:pt x="19067" y="17638"/>
                  <a:pt x="19074" y="17626"/>
                  <a:pt x="19083" y="17612"/>
                </a:cubicBezTo>
                <a:cubicBezTo>
                  <a:pt x="19101" y="17554"/>
                  <a:pt x="19106" y="17394"/>
                  <a:pt x="19106" y="17001"/>
                </a:cubicBezTo>
                <a:cubicBezTo>
                  <a:pt x="19106" y="16609"/>
                  <a:pt x="19101" y="16447"/>
                  <a:pt x="19083" y="16389"/>
                </a:cubicBezTo>
                <a:cubicBezTo>
                  <a:pt x="19074" y="16375"/>
                  <a:pt x="19067" y="16363"/>
                  <a:pt x="19057" y="16362"/>
                </a:cubicBezTo>
                <a:close/>
                <a:moveTo>
                  <a:pt x="10807" y="16367"/>
                </a:moveTo>
                <a:lnTo>
                  <a:pt x="10807" y="17003"/>
                </a:lnTo>
                <a:lnTo>
                  <a:pt x="10807" y="17634"/>
                </a:lnTo>
                <a:lnTo>
                  <a:pt x="10939" y="17636"/>
                </a:lnTo>
                <a:cubicBezTo>
                  <a:pt x="10997" y="17629"/>
                  <a:pt x="11035" y="17600"/>
                  <a:pt x="11048" y="17539"/>
                </a:cubicBezTo>
                <a:cubicBezTo>
                  <a:pt x="11068" y="17445"/>
                  <a:pt x="11073" y="17444"/>
                  <a:pt x="11109" y="17533"/>
                </a:cubicBezTo>
                <a:cubicBezTo>
                  <a:pt x="11140" y="17609"/>
                  <a:pt x="11209" y="17629"/>
                  <a:pt x="11450" y="17631"/>
                </a:cubicBezTo>
                <a:cubicBezTo>
                  <a:pt x="11633" y="17627"/>
                  <a:pt x="11741" y="17613"/>
                  <a:pt x="11773" y="17566"/>
                </a:cubicBezTo>
                <a:lnTo>
                  <a:pt x="11773" y="17006"/>
                </a:lnTo>
                <a:lnTo>
                  <a:pt x="11773" y="16449"/>
                </a:lnTo>
                <a:cubicBezTo>
                  <a:pt x="11749" y="16419"/>
                  <a:pt x="11657" y="16405"/>
                  <a:pt x="11538" y="16395"/>
                </a:cubicBezTo>
                <a:cubicBezTo>
                  <a:pt x="11486" y="16404"/>
                  <a:pt x="11441" y="16416"/>
                  <a:pt x="11433" y="16431"/>
                </a:cubicBezTo>
                <a:cubicBezTo>
                  <a:pt x="11420" y="16455"/>
                  <a:pt x="11395" y="16456"/>
                  <a:pt x="11375" y="16433"/>
                </a:cubicBezTo>
                <a:cubicBezTo>
                  <a:pt x="11355" y="16411"/>
                  <a:pt x="11219" y="16385"/>
                  <a:pt x="11073" y="16378"/>
                </a:cubicBezTo>
                <a:lnTo>
                  <a:pt x="10879" y="16370"/>
                </a:lnTo>
                <a:lnTo>
                  <a:pt x="10807" y="16367"/>
                </a:lnTo>
                <a:close/>
                <a:moveTo>
                  <a:pt x="9427" y="16371"/>
                </a:moveTo>
                <a:cubicBezTo>
                  <a:pt x="9379" y="16368"/>
                  <a:pt x="9340" y="16372"/>
                  <a:pt x="9303" y="16376"/>
                </a:cubicBezTo>
                <a:cubicBezTo>
                  <a:pt x="9285" y="16378"/>
                  <a:pt x="9269" y="16382"/>
                  <a:pt x="9253" y="16384"/>
                </a:cubicBezTo>
                <a:cubicBezTo>
                  <a:pt x="9218" y="16392"/>
                  <a:pt x="9188" y="16404"/>
                  <a:pt x="9183" y="16419"/>
                </a:cubicBezTo>
                <a:cubicBezTo>
                  <a:pt x="9172" y="16452"/>
                  <a:pt x="9150" y="16464"/>
                  <a:pt x="9135" y="16447"/>
                </a:cubicBezTo>
                <a:cubicBezTo>
                  <a:pt x="9120" y="16430"/>
                  <a:pt x="9098" y="16443"/>
                  <a:pt x="9087" y="16476"/>
                </a:cubicBezTo>
                <a:cubicBezTo>
                  <a:pt x="9076" y="16509"/>
                  <a:pt x="9053" y="16523"/>
                  <a:pt x="9037" y="16504"/>
                </a:cubicBezTo>
                <a:cubicBezTo>
                  <a:pt x="9028" y="16494"/>
                  <a:pt x="9020" y="16533"/>
                  <a:pt x="9014" y="16610"/>
                </a:cubicBezTo>
                <a:cubicBezTo>
                  <a:pt x="9013" y="16629"/>
                  <a:pt x="9013" y="16666"/>
                  <a:pt x="9013" y="16688"/>
                </a:cubicBezTo>
                <a:cubicBezTo>
                  <a:pt x="9010" y="16770"/>
                  <a:pt x="9008" y="16858"/>
                  <a:pt x="9007" y="16974"/>
                </a:cubicBezTo>
                <a:cubicBezTo>
                  <a:pt x="9008" y="17249"/>
                  <a:pt x="9019" y="17401"/>
                  <a:pt x="9039" y="17379"/>
                </a:cubicBezTo>
                <a:cubicBezTo>
                  <a:pt x="9057" y="17359"/>
                  <a:pt x="9081" y="17383"/>
                  <a:pt x="9091" y="17433"/>
                </a:cubicBezTo>
                <a:cubicBezTo>
                  <a:pt x="9102" y="17483"/>
                  <a:pt x="9123" y="17510"/>
                  <a:pt x="9139" y="17492"/>
                </a:cubicBezTo>
                <a:cubicBezTo>
                  <a:pt x="9155" y="17474"/>
                  <a:pt x="9177" y="17500"/>
                  <a:pt x="9187" y="17550"/>
                </a:cubicBezTo>
                <a:cubicBezTo>
                  <a:pt x="9200" y="17612"/>
                  <a:pt x="9257" y="17631"/>
                  <a:pt x="9381" y="17636"/>
                </a:cubicBezTo>
                <a:lnTo>
                  <a:pt x="9512" y="17641"/>
                </a:lnTo>
                <a:lnTo>
                  <a:pt x="9650" y="17641"/>
                </a:lnTo>
                <a:lnTo>
                  <a:pt x="9650" y="17014"/>
                </a:lnTo>
                <a:lnTo>
                  <a:pt x="9650" y="16998"/>
                </a:lnTo>
                <a:lnTo>
                  <a:pt x="9650" y="16384"/>
                </a:lnTo>
                <a:lnTo>
                  <a:pt x="9427" y="16371"/>
                </a:lnTo>
                <a:close/>
                <a:moveTo>
                  <a:pt x="6353" y="16374"/>
                </a:moveTo>
                <a:cubicBezTo>
                  <a:pt x="6331" y="16372"/>
                  <a:pt x="6314" y="16374"/>
                  <a:pt x="6297" y="16376"/>
                </a:cubicBezTo>
                <a:cubicBezTo>
                  <a:pt x="6268" y="16388"/>
                  <a:pt x="6248" y="16410"/>
                  <a:pt x="6239" y="16444"/>
                </a:cubicBezTo>
                <a:cubicBezTo>
                  <a:pt x="6237" y="16594"/>
                  <a:pt x="6235" y="17393"/>
                  <a:pt x="6237" y="17509"/>
                </a:cubicBezTo>
                <a:cubicBezTo>
                  <a:pt x="6238" y="17531"/>
                  <a:pt x="6240" y="17549"/>
                  <a:pt x="6242" y="17565"/>
                </a:cubicBezTo>
                <a:cubicBezTo>
                  <a:pt x="6261" y="17613"/>
                  <a:pt x="6291" y="17640"/>
                  <a:pt x="6353" y="17641"/>
                </a:cubicBezTo>
                <a:cubicBezTo>
                  <a:pt x="6354" y="17641"/>
                  <a:pt x="6354" y="17641"/>
                  <a:pt x="6355" y="17641"/>
                </a:cubicBezTo>
                <a:lnTo>
                  <a:pt x="6466" y="17641"/>
                </a:lnTo>
                <a:lnTo>
                  <a:pt x="6466" y="17015"/>
                </a:lnTo>
                <a:lnTo>
                  <a:pt x="6466" y="17001"/>
                </a:lnTo>
                <a:lnTo>
                  <a:pt x="6466" y="16389"/>
                </a:lnTo>
                <a:lnTo>
                  <a:pt x="6353" y="16374"/>
                </a:lnTo>
                <a:close/>
                <a:moveTo>
                  <a:pt x="21114" y="16374"/>
                </a:moveTo>
                <a:lnTo>
                  <a:pt x="21004" y="16389"/>
                </a:lnTo>
                <a:lnTo>
                  <a:pt x="21004" y="17003"/>
                </a:lnTo>
                <a:lnTo>
                  <a:pt x="21004" y="17004"/>
                </a:lnTo>
                <a:lnTo>
                  <a:pt x="21004" y="17615"/>
                </a:lnTo>
                <a:lnTo>
                  <a:pt x="21141" y="17622"/>
                </a:lnTo>
                <a:lnTo>
                  <a:pt x="21277" y="17622"/>
                </a:lnTo>
                <a:lnTo>
                  <a:pt x="21551" y="17623"/>
                </a:lnTo>
                <a:lnTo>
                  <a:pt x="21551" y="17001"/>
                </a:lnTo>
                <a:cubicBezTo>
                  <a:pt x="21551" y="16449"/>
                  <a:pt x="21545" y="16379"/>
                  <a:pt x="21495" y="16378"/>
                </a:cubicBezTo>
                <a:cubicBezTo>
                  <a:pt x="21495" y="16378"/>
                  <a:pt x="21494" y="16378"/>
                  <a:pt x="21493" y="16378"/>
                </a:cubicBezTo>
                <a:cubicBezTo>
                  <a:pt x="21462" y="16377"/>
                  <a:pt x="21420" y="16402"/>
                  <a:pt x="21398" y="16433"/>
                </a:cubicBezTo>
                <a:cubicBezTo>
                  <a:pt x="21376" y="16465"/>
                  <a:pt x="21358" y="16471"/>
                  <a:pt x="21358" y="16447"/>
                </a:cubicBezTo>
                <a:cubicBezTo>
                  <a:pt x="21358" y="16423"/>
                  <a:pt x="21336" y="16436"/>
                  <a:pt x="21310" y="16476"/>
                </a:cubicBezTo>
                <a:cubicBezTo>
                  <a:pt x="21271" y="16534"/>
                  <a:pt x="21258" y="16531"/>
                  <a:pt x="21242" y="16455"/>
                </a:cubicBezTo>
                <a:cubicBezTo>
                  <a:pt x="21229" y="16391"/>
                  <a:pt x="21189" y="16365"/>
                  <a:pt x="21115" y="16374"/>
                </a:cubicBezTo>
                <a:cubicBezTo>
                  <a:pt x="21114" y="16375"/>
                  <a:pt x="21114" y="16374"/>
                  <a:pt x="21114" y="16374"/>
                </a:cubicBezTo>
                <a:close/>
                <a:moveTo>
                  <a:pt x="13770" y="16376"/>
                </a:moveTo>
                <a:lnTo>
                  <a:pt x="13767" y="16447"/>
                </a:lnTo>
                <a:lnTo>
                  <a:pt x="13767" y="17001"/>
                </a:lnTo>
                <a:lnTo>
                  <a:pt x="13767" y="17428"/>
                </a:lnTo>
                <a:lnTo>
                  <a:pt x="13772" y="17625"/>
                </a:lnTo>
                <a:lnTo>
                  <a:pt x="13984" y="17618"/>
                </a:lnTo>
                <a:cubicBezTo>
                  <a:pt x="14171" y="17613"/>
                  <a:pt x="14204" y="17596"/>
                  <a:pt x="14220" y="17495"/>
                </a:cubicBezTo>
                <a:cubicBezTo>
                  <a:pt x="14230" y="17431"/>
                  <a:pt x="14256" y="17386"/>
                  <a:pt x="14277" y="17394"/>
                </a:cubicBezTo>
                <a:cubicBezTo>
                  <a:pt x="14302" y="17403"/>
                  <a:pt x="14315" y="17276"/>
                  <a:pt x="14319" y="17001"/>
                </a:cubicBezTo>
                <a:cubicBezTo>
                  <a:pt x="14321" y="16777"/>
                  <a:pt x="14325" y="16560"/>
                  <a:pt x="14327" y="16520"/>
                </a:cubicBezTo>
                <a:cubicBezTo>
                  <a:pt x="14328" y="16481"/>
                  <a:pt x="14312" y="16444"/>
                  <a:pt x="14291" y="16439"/>
                </a:cubicBezTo>
                <a:cubicBezTo>
                  <a:pt x="14290" y="16440"/>
                  <a:pt x="14290" y="16439"/>
                  <a:pt x="14290" y="16439"/>
                </a:cubicBezTo>
                <a:cubicBezTo>
                  <a:pt x="14268" y="16449"/>
                  <a:pt x="14244" y="16448"/>
                  <a:pt x="14234" y="16430"/>
                </a:cubicBezTo>
                <a:cubicBezTo>
                  <a:pt x="14226" y="16416"/>
                  <a:pt x="14144" y="16409"/>
                  <a:pt x="14077" y="16400"/>
                </a:cubicBezTo>
                <a:cubicBezTo>
                  <a:pt x="14043" y="16397"/>
                  <a:pt x="14042" y="16393"/>
                  <a:pt x="14000" y="16390"/>
                </a:cubicBezTo>
                <a:lnTo>
                  <a:pt x="13770" y="16376"/>
                </a:lnTo>
                <a:close/>
                <a:moveTo>
                  <a:pt x="19784" y="16376"/>
                </a:moveTo>
                <a:cubicBezTo>
                  <a:pt x="19767" y="16374"/>
                  <a:pt x="19750" y="16383"/>
                  <a:pt x="19736" y="16397"/>
                </a:cubicBezTo>
                <a:cubicBezTo>
                  <a:pt x="19704" y="16445"/>
                  <a:pt x="19702" y="16606"/>
                  <a:pt x="19711" y="17091"/>
                </a:cubicBezTo>
                <a:cubicBezTo>
                  <a:pt x="19718" y="17456"/>
                  <a:pt x="19724" y="17575"/>
                  <a:pt x="19749" y="17610"/>
                </a:cubicBezTo>
                <a:cubicBezTo>
                  <a:pt x="19760" y="17618"/>
                  <a:pt x="19772" y="17626"/>
                  <a:pt x="19784" y="17625"/>
                </a:cubicBezTo>
                <a:cubicBezTo>
                  <a:pt x="19784" y="17625"/>
                  <a:pt x="19785" y="17625"/>
                  <a:pt x="19785" y="17625"/>
                </a:cubicBezTo>
                <a:cubicBezTo>
                  <a:pt x="19813" y="17621"/>
                  <a:pt x="19828" y="17604"/>
                  <a:pt x="19836" y="17520"/>
                </a:cubicBezTo>
                <a:cubicBezTo>
                  <a:pt x="19845" y="17436"/>
                  <a:pt x="19846" y="17284"/>
                  <a:pt x="19846" y="17001"/>
                </a:cubicBezTo>
                <a:cubicBezTo>
                  <a:pt x="19846" y="16718"/>
                  <a:pt x="19845" y="16565"/>
                  <a:pt x="19836" y="16481"/>
                </a:cubicBezTo>
                <a:cubicBezTo>
                  <a:pt x="19836" y="16480"/>
                  <a:pt x="19836" y="16480"/>
                  <a:pt x="19836" y="16479"/>
                </a:cubicBezTo>
                <a:cubicBezTo>
                  <a:pt x="19828" y="16395"/>
                  <a:pt x="19813" y="16380"/>
                  <a:pt x="19784" y="16376"/>
                </a:cubicBezTo>
                <a:close/>
                <a:moveTo>
                  <a:pt x="12388" y="16378"/>
                </a:moveTo>
                <a:lnTo>
                  <a:pt x="12384" y="16610"/>
                </a:lnTo>
                <a:lnTo>
                  <a:pt x="12384" y="17011"/>
                </a:lnTo>
                <a:lnTo>
                  <a:pt x="12384" y="17641"/>
                </a:lnTo>
                <a:lnTo>
                  <a:pt x="12504" y="17637"/>
                </a:lnTo>
                <a:lnTo>
                  <a:pt x="12609" y="17629"/>
                </a:lnTo>
                <a:lnTo>
                  <a:pt x="12752" y="17622"/>
                </a:lnTo>
                <a:cubicBezTo>
                  <a:pt x="12802" y="17606"/>
                  <a:pt x="12823" y="17547"/>
                  <a:pt x="12834" y="17455"/>
                </a:cubicBezTo>
                <a:lnTo>
                  <a:pt x="12834" y="17001"/>
                </a:lnTo>
                <a:lnTo>
                  <a:pt x="12834" y="16856"/>
                </a:lnTo>
                <a:lnTo>
                  <a:pt x="12818" y="16389"/>
                </a:lnTo>
                <a:lnTo>
                  <a:pt x="12782" y="16386"/>
                </a:lnTo>
                <a:lnTo>
                  <a:pt x="12609" y="16382"/>
                </a:lnTo>
                <a:lnTo>
                  <a:pt x="12388" y="16378"/>
                </a:lnTo>
                <a:close/>
                <a:moveTo>
                  <a:pt x="18777" y="16378"/>
                </a:moveTo>
                <a:cubicBezTo>
                  <a:pt x="18757" y="16377"/>
                  <a:pt x="18738" y="16379"/>
                  <a:pt x="18720" y="16386"/>
                </a:cubicBezTo>
                <a:cubicBezTo>
                  <a:pt x="18701" y="16417"/>
                  <a:pt x="18687" y="16470"/>
                  <a:pt x="18682" y="16549"/>
                </a:cubicBezTo>
                <a:cubicBezTo>
                  <a:pt x="18670" y="16789"/>
                  <a:pt x="18613" y="16773"/>
                  <a:pt x="18591" y="16522"/>
                </a:cubicBezTo>
                <a:cubicBezTo>
                  <a:pt x="18585" y="16450"/>
                  <a:pt x="18578" y="16411"/>
                  <a:pt x="18570" y="16395"/>
                </a:cubicBezTo>
                <a:cubicBezTo>
                  <a:pt x="18562" y="16400"/>
                  <a:pt x="18554" y="16400"/>
                  <a:pt x="18545" y="16414"/>
                </a:cubicBezTo>
                <a:cubicBezTo>
                  <a:pt x="18542" y="16419"/>
                  <a:pt x="18539" y="16420"/>
                  <a:pt x="18535" y="16424"/>
                </a:cubicBezTo>
                <a:cubicBezTo>
                  <a:pt x="18529" y="16433"/>
                  <a:pt x="18522" y="16440"/>
                  <a:pt x="18514" y="16443"/>
                </a:cubicBezTo>
                <a:cubicBezTo>
                  <a:pt x="18502" y="16448"/>
                  <a:pt x="18492" y="16445"/>
                  <a:pt x="18485" y="16435"/>
                </a:cubicBezTo>
                <a:cubicBezTo>
                  <a:pt x="18484" y="16434"/>
                  <a:pt x="18484" y="16435"/>
                  <a:pt x="18483" y="16435"/>
                </a:cubicBezTo>
                <a:cubicBezTo>
                  <a:pt x="18482" y="16434"/>
                  <a:pt x="18482" y="16434"/>
                  <a:pt x="18481" y="16433"/>
                </a:cubicBezTo>
                <a:cubicBezTo>
                  <a:pt x="18374" y="16316"/>
                  <a:pt x="18345" y="16493"/>
                  <a:pt x="18361" y="17175"/>
                </a:cubicBezTo>
                <a:lnTo>
                  <a:pt x="18369" y="17577"/>
                </a:lnTo>
                <a:cubicBezTo>
                  <a:pt x="18393" y="17614"/>
                  <a:pt x="18463" y="17621"/>
                  <a:pt x="18598" y="17618"/>
                </a:cubicBezTo>
                <a:cubicBezTo>
                  <a:pt x="18753" y="17622"/>
                  <a:pt x="18782" y="17611"/>
                  <a:pt x="18791" y="17504"/>
                </a:cubicBezTo>
                <a:cubicBezTo>
                  <a:pt x="18796" y="17436"/>
                  <a:pt x="18822" y="17379"/>
                  <a:pt x="18848" y="17379"/>
                </a:cubicBezTo>
                <a:cubicBezTo>
                  <a:pt x="18885" y="17379"/>
                  <a:pt x="18896" y="17281"/>
                  <a:pt x="18897" y="16898"/>
                </a:cubicBezTo>
                <a:cubicBezTo>
                  <a:pt x="18897" y="16544"/>
                  <a:pt x="18887" y="16424"/>
                  <a:pt x="18858" y="16444"/>
                </a:cubicBezTo>
                <a:cubicBezTo>
                  <a:pt x="18837" y="16459"/>
                  <a:pt x="18810" y="16446"/>
                  <a:pt x="18799" y="16416"/>
                </a:cubicBezTo>
                <a:cubicBezTo>
                  <a:pt x="18792" y="16395"/>
                  <a:pt x="18785" y="16388"/>
                  <a:pt x="18777" y="16378"/>
                </a:cubicBezTo>
                <a:close/>
                <a:moveTo>
                  <a:pt x="6620" y="16379"/>
                </a:moveTo>
                <a:cubicBezTo>
                  <a:pt x="6568" y="16391"/>
                  <a:pt x="6562" y="16455"/>
                  <a:pt x="6562" y="17011"/>
                </a:cubicBezTo>
                <a:cubicBezTo>
                  <a:pt x="6562" y="17012"/>
                  <a:pt x="6562" y="17013"/>
                  <a:pt x="6562" y="17014"/>
                </a:cubicBezTo>
                <a:cubicBezTo>
                  <a:pt x="6562" y="17567"/>
                  <a:pt x="6567" y="17632"/>
                  <a:pt x="6617" y="17637"/>
                </a:cubicBezTo>
                <a:lnTo>
                  <a:pt x="6643" y="17634"/>
                </a:lnTo>
                <a:cubicBezTo>
                  <a:pt x="6671" y="17627"/>
                  <a:pt x="6698" y="17607"/>
                  <a:pt x="6707" y="17580"/>
                </a:cubicBezTo>
                <a:cubicBezTo>
                  <a:pt x="6718" y="17548"/>
                  <a:pt x="6740" y="17537"/>
                  <a:pt x="6757" y="17555"/>
                </a:cubicBezTo>
                <a:cubicBezTo>
                  <a:pt x="6775" y="17575"/>
                  <a:pt x="6787" y="17350"/>
                  <a:pt x="6787" y="17001"/>
                </a:cubicBezTo>
                <a:cubicBezTo>
                  <a:pt x="6787" y="17000"/>
                  <a:pt x="6787" y="16999"/>
                  <a:pt x="6787" y="16998"/>
                </a:cubicBezTo>
                <a:cubicBezTo>
                  <a:pt x="6787" y="16651"/>
                  <a:pt x="6775" y="16426"/>
                  <a:pt x="6757" y="16446"/>
                </a:cubicBezTo>
                <a:cubicBezTo>
                  <a:pt x="6740" y="16464"/>
                  <a:pt x="6719" y="16454"/>
                  <a:pt x="6709" y="16424"/>
                </a:cubicBezTo>
                <a:cubicBezTo>
                  <a:pt x="6700" y="16399"/>
                  <a:pt x="6673" y="16383"/>
                  <a:pt x="6645" y="16379"/>
                </a:cubicBezTo>
                <a:lnTo>
                  <a:pt x="6620" y="16379"/>
                </a:lnTo>
                <a:close/>
                <a:moveTo>
                  <a:pt x="6884" y="16379"/>
                </a:moveTo>
                <a:lnTo>
                  <a:pt x="6884" y="17001"/>
                </a:lnTo>
                <a:lnTo>
                  <a:pt x="6884" y="17622"/>
                </a:lnTo>
                <a:lnTo>
                  <a:pt x="6996" y="17617"/>
                </a:lnTo>
                <a:lnTo>
                  <a:pt x="7108" y="17614"/>
                </a:lnTo>
                <a:lnTo>
                  <a:pt x="7108" y="17004"/>
                </a:lnTo>
                <a:lnTo>
                  <a:pt x="7108" y="16387"/>
                </a:lnTo>
                <a:lnTo>
                  <a:pt x="6996" y="16384"/>
                </a:lnTo>
                <a:lnTo>
                  <a:pt x="6884" y="16379"/>
                </a:lnTo>
                <a:close/>
                <a:moveTo>
                  <a:pt x="13622" y="16379"/>
                </a:moveTo>
                <a:cubicBezTo>
                  <a:pt x="13582" y="16379"/>
                  <a:pt x="13574" y="16487"/>
                  <a:pt x="13574" y="17009"/>
                </a:cubicBezTo>
                <a:cubicBezTo>
                  <a:pt x="13574" y="17398"/>
                  <a:pt x="13579" y="17558"/>
                  <a:pt x="13598" y="17614"/>
                </a:cubicBezTo>
                <a:cubicBezTo>
                  <a:pt x="13606" y="17626"/>
                  <a:pt x="13613" y="17640"/>
                  <a:pt x="13622" y="17641"/>
                </a:cubicBezTo>
                <a:cubicBezTo>
                  <a:pt x="13639" y="17641"/>
                  <a:pt x="13652" y="17542"/>
                  <a:pt x="13663" y="17413"/>
                </a:cubicBezTo>
                <a:cubicBezTo>
                  <a:pt x="13667" y="17317"/>
                  <a:pt x="13671" y="17215"/>
                  <a:pt x="13671" y="17009"/>
                </a:cubicBezTo>
                <a:cubicBezTo>
                  <a:pt x="13671" y="16487"/>
                  <a:pt x="13662" y="16379"/>
                  <a:pt x="13622" y="16379"/>
                </a:cubicBezTo>
                <a:close/>
                <a:moveTo>
                  <a:pt x="14491" y="16379"/>
                </a:moveTo>
                <a:cubicBezTo>
                  <a:pt x="14481" y="16379"/>
                  <a:pt x="14473" y="16388"/>
                  <a:pt x="14466" y="16406"/>
                </a:cubicBezTo>
                <a:cubicBezTo>
                  <a:pt x="14448" y="16461"/>
                  <a:pt x="14442" y="16619"/>
                  <a:pt x="14442" y="17001"/>
                </a:cubicBezTo>
                <a:cubicBezTo>
                  <a:pt x="14442" y="17003"/>
                  <a:pt x="14442" y="17002"/>
                  <a:pt x="14442" y="17004"/>
                </a:cubicBezTo>
                <a:cubicBezTo>
                  <a:pt x="14442" y="17007"/>
                  <a:pt x="14442" y="17006"/>
                  <a:pt x="14442" y="17009"/>
                </a:cubicBezTo>
                <a:cubicBezTo>
                  <a:pt x="14442" y="17257"/>
                  <a:pt x="14445" y="17413"/>
                  <a:pt x="14452" y="17503"/>
                </a:cubicBezTo>
                <a:cubicBezTo>
                  <a:pt x="14459" y="17594"/>
                  <a:pt x="14471" y="17622"/>
                  <a:pt x="14491" y="17622"/>
                </a:cubicBezTo>
                <a:cubicBezTo>
                  <a:pt x="14511" y="17622"/>
                  <a:pt x="14522" y="17594"/>
                  <a:pt x="14529" y="17503"/>
                </a:cubicBezTo>
                <a:cubicBezTo>
                  <a:pt x="14536" y="17412"/>
                  <a:pt x="14539" y="17258"/>
                  <a:pt x="14539" y="17004"/>
                </a:cubicBezTo>
                <a:cubicBezTo>
                  <a:pt x="14539" y="16619"/>
                  <a:pt x="14534" y="16461"/>
                  <a:pt x="14515" y="16406"/>
                </a:cubicBezTo>
                <a:cubicBezTo>
                  <a:pt x="14508" y="16388"/>
                  <a:pt x="14501" y="16379"/>
                  <a:pt x="14491" y="16379"/>
                </a:cubicBezTo>
                <a:close/>
                <a:moveTo>
                  <a:pt x="15488" y="16379"/>
                </a:moveTo>
                <a:cubicBezTo>
                  <a:pt x="15417" y="16379"/>
                  <a:pt x="15371" y="16412"/>
                  <a:pt x="15358" y="16471"/>
                </a:cubicBezTo>
                <a:cubicBezTo>
                  <a:pt x="15341" y="16553"/>
                  <a:pt x="15334" y="16553"/>
                  <a:pt x="15301" y="16474"/>
                </a:cubicBezTo>
                <a:cubicBezTo>
                  <a:pt x="15280" y="16425"/>
                  <a:pt x="15216" y="16386"/>
                  <a:pt x="15158" y="16386"/>
                </a:cubicBezTo>
                <a:lnTo>
                  <a:pt x="15053" y="16384"/>
                </a:lnTo>
                <a:lnTo>
                  <a:pt x="15053" y="17003"/>
                </a:lnTo>
                <a:lnTo>
                  <a:pt x="15053" y="17007"/>
                </a:lnTo>
                <a:lnTo>
                  <a:pt x="15053" y="17625"/>
                </a:lnTo>
                <a:lnTo>
                  <a:pt x="15189" y="17629"/>
                </a:lnTo>
                <a:lnTo>
                  <a:pt x="15327" y="17629"/>
                </a:lnTo>
                <a:lnTo>
                  <a:pt x="15459" y="17629"/>
                </a:lnTo>
                <a:cubicBezTo>
                  <a:pt x="15530" y="17625"/>
                  <a:pt x="15584" y="17613"/>
                  <a:pt x="15600" y="17577"/>
                </a:cubicBezTo>
                <a:lnTo>
                  <a:pt x="15600" y="17004"/>
                </a:lnTo>
                <a:lnTo>
                  <a:pt x="15600" y="16424"/>
                </a:lnTo>
                <a:cubicBezTo>
                  <a:pt x="15590" y="16404"/>
                  <a:pt x="15576" y="16388"/>
                  <a:pt x="15549" y="16379"/>
                </a:cubicBezTo>
                <a:lnTo>
                  <a:pt x="15488" y="16379"/>
                </a:lnTo>
                <a:close/>
                <a:moveTo>
                  <a:pt x="18238" y="16379"/>
                </a:moveTo>
                <a:lnTo>
                  <a:pt x="18028" y="16386"/>
                </a:lnTo>
                <a:cubicBezTo>
                  <a:pt x="17887" y="16388"/>
                  <a:pt x="17815" y="16415"/>
                  <a:pt x="17805" y="16466"/>
                </a:cubicBezTo>
                <a:cubicBezTo>
                  <a:pt x="17796" y="16508"/>
                  <a:pt x="17773" y="16526"/>
                  <a:pt x="17756" y="16506"/>
                </a:cubicBezTo>
                <a:cubicBezTo>
                  <a:pt x="17735" y="16483"/>
                  <a:pt x="17723" y="16649"/>
                  <a:pt x="17723" y="16971"/>
                </a:cubicBezTo>
                <a:lnTo>
                  <a:pt x="17723" y="16987"/>
                </a:lnTo>
                <a:cubicBezTo>
                  <a:pt x="17724" y="17312"/>
                  <a:pt x="17735" y="17460"/>
                  <a:pt x="17757" y="17435"/>
                </a:cubicBezTo>
                <a:cubicBezTo>
                  <a:pt x="17776" y="17414"/>
                  <a:pt x="17800" y="17450"/>
                  <a:pt x="17809" y="17514"/>
                </a:cubicBezTo>
                <a:cubicBezTo>
                  <a:pt x="17814" y="17549"/>
                  <a:pt x="17822" y="17573"/>
                  <a:pt x="17833" y="17590"/>
                </a:cubicBezTo>
                <a:cubicBezTo>
                  <a:pt x="17846" y="17597"/>
                  <a:pt x="17850" y="17605"/>
                  <a:pt x="17874" y="17610"/>
                </a:cubicBezTo>
                <a:cubicBezTo>
                  <a:pt x="17874" y="17610"/>
                  <a:pt x="17875" y="17611"/>
                  <a:pt x="17875" y="17610"/>
                </a:cubicBezTo>
                <a:cubicBezTo>
                  <a:pt x="17903" y="17603"/>
                  <a:pt x="17933" y="17564"/>
                  <a:pt x="17964" y="17492"/>
                </a:cubicBezTo>
                <a:cubicBezTo>
                  <a:pt x="18010" y="17381"/>
                  <a:pt x="18012" y="17381"/>
                  <a:pt x="18032" y="17509"/>
                </a:cubicBezTo>
                <a:cubicBezTo>
                  <a:pt x="18045" y="17594"/>
                  <a:pt x="18074" y="17626"/>
                  <a:pt x="18125" y="17634"/>
                </a:cubicBezTo>
                <a:lnTo>
                  <a:pt x="18238" y="17637"/>
                </a:lnTo>
                <a:lnTo>
                  <a:pt x="18238" y="17011"/>
                </a:lnTo>
                <a:lnTo>
                  <a:pt x="18238" y="17007"/>
                </a:lnTo>
                <a:lnTo>
                  <a:pt x="18238" y="16379"/>
                </a:lnTo>
                <a:close/>
                <a:moveTo>
                  <a:pt x="19942" y="16379"/>
                </a:moveTo>
                <a:lnTo>
                  <a:pt x="19942" y="17011"/>
                </a:lnTo>
                <a:lnTo>
                  <a:pt x="19942" y="17641"/>
                </a:lnTo>
                <a:lnTo>
                  <a:pt x="20055" y="17641"/>
                </a:lnTo>
                <a:lnTo>
                  <a:pt x="20168" y="17641"/>
                </a:lnTo>
                <a:lnTo>
                  <a:pt x="20168" y="17015"/>
                </a:lnTo>
                <a:lnTo>
                  <a:pt x="20168" y="16387"/>
                </a:lnTo>
                <a:lnTo>
                  <a:pt x="20055" y="16384"/>
                </a:lnTo>
                <a:lnTo>
                  <a:pt x="19942" y="16379"/>
                </a:lnTo>
                <a:close/>
                <a:moveTo>
                  <a:pt x="16775" y="16382"/>
                </a:moveTo>
                <a:lnTo>
                  <a:pt x="16758" y="16878"/>
                </a:lnTo>
                <a:lnTo>
                  <a:pt x="16758" y="17003"/>
                </a:lnTo>
                <a:lnTo>
                  <a:pt x="16758" y="17528"/>
                </a:lnTo>
                <a:cubicBezTo>
                  <a:pt x="16768" y="17598"/>
                  <a:pt x="16850" y="17617"/>
                  <a:pt x="17019" y="17626"/>
                </a:cubicBezTo>
                <a:lnTo>
                  <a:pt x="17032" y="17626"/>
                </a:lnTo>
                <a:cubicBezTo>
                  <a:pt x="17182" y="17629"/>
                  <a:pt x="17313" y="17607"/>
                  <a:pt x="17323" y="17577"/>
                </a:cubicBezTo>
                <a:cubicBezTo>
                  <a:pt x="17333" y="17547"/>
                  <a:pt x="17359" y="17542"/>
                  <a:pt x="17380" y="17566"/>
                </a:cubicBezTo>
                <a:cubicBezTo>
                  <a:pt x="17401" y="17590"/>
                  <a:pt x="17465" y="17614"/>
                  <a:pt x="17522" y="17618"/>
                </a:cubicBezTo>
                <a:lnTo>
                  <a:pt x="17627" y="17626"/>
                </a:lnTo>
                <a:lnTo>
                  <a:pt x="17627" y="17014"/>
                </a:lnTo>
                <a:lnTo>
                  <a:pt x="17627" y="17007"/>
                </a:lnTo>
                <a:lnTo>
                  <a:pt x="17627" y="16389"/>
                </a:lnTo>
                <a:lnTo>
                  <a:pt x="17193" y="16386"/>
                </a:lnTo>
                <a:lnTo>
                  <a:pt x="16775" y="16382"/>
                </a:lnTo>
                <a:close/>
                <a:moveTo>
                  <a:pt x="8316" y="16384"/>
                </a:moveTo>
                <a:cubicBezTo>
                  <a:pt x="8315" y="16384"/>
                  <a:pt x="8315" y="16385"/>
                  <a:pt x="8314" y="16386"/>
                </a:cubicBezTo>
                <a:cubicBezTo>
                  <a:pt x="8294" y="16402"/>
                  <a:pt x="8270" y="16444"/>
                  <a:pt x="8259" y="16495"/>
                </a:cubicBezTo>
                <a:cubicBezTo>
                  <a:pt x="8232" y="16615"/>
                  <a:pt x="8171" y="16574"/>
                  <a:pt x="8171" y="16436"/>
                </a:cubicBezTo>
                <a:cubicBezTo>
                  <a:pt x="8171" y="16431"/>
                  <a:pt x="8168" y="16431"/>
                  <a:pt x="8168" y="16427"/>
                </a:cubicBezTo>
                <a:cubicBezTo>
                  <a:pt x="8161" y="16423"/>
                  <a:pt x="8136" y="16419"/>
                  <a:pt x="8121" y="16416"/>
                </a:cubicBezTo>
                <a:cubicBezTo>
                  <a:pt x="8098" y="16444"/>
                  <a:pt x="8072" y="16455"/>
                  <a:pt x="8060" y="16433"/>
                </a:cubicBezTo>
                <a:cubicBezTo>
                  <a:pt x="8046" y="16409"/>
                  <a:pt x="7871" y="16388"/>
                  <a:pt x="7669" y="16387"/>
                </a:cubicBezTo>
                <a:lnTo>
                  <a:pt x="7615" y="16387"/>
                </a:lnTo>
                <a:cubicBezTo>
                  <a:pt x="7432" y="16389"/>
                  <a:pt x="7327" y="16400"/>
                  <a:pt x="7302" y="16438"/>
                </a:cubicBezTo>
                <a:lnTo>
                  <a:pt x="7302" y="16930"/>
                </a:lnTo>
                <a:cubicBezTo>
                  <a:pt x="7302" y="17300"/>
                  <a:pt x="7312" y="17461"/>
                  <a:pt x="7336" y="17435"/>
                </a:cubicBezTo>
                <a:cubicBezTo>
                  <a:pt x="7355" y="17414"/>
                  <a:pt x="7378" y="17451"/>
                  <a:pt x="7388" y="17519"/>
                </a:cubicBezTo>
                <a:cubicBezTo>
                  <a:pt x="7400" y="17600"/>
                  <a:pt x="7431" y="17639"/>
                  <a:pt x="7462" y="17639"/>
                </a:cubicBezTo>
                <a:cubicBezTo>
                  <a:pt x="7463" y="17639"/>
                  <a:pt x="7464" y="17639"/>
                  <a:pt x="7464" y="17639"/>
                </a:cubicBezTo>
                <a:cubicBezTo>
                  <a:pt x="7465" y="17639"/>
                  <a:pt x="7465" y="17637"/>
                  <a:pt x="7466" y="17637"/>
                </a:cubicBezTo>
                <a:cubicBezTo>
                  <a:pt x="7497" y="17634"/>
                  <a:pt x="7527" y="17592"/>
                  <a:pt x="7533" y="17509"/>
                </a:cubicBezTo>
                <a:cubicBezTo>
                  <a:pt x="7547" y="17338"/>
                  <a:pt x="7604" y="17341"/>
                  <a:pt x="7617" y="17512"/>
                </a:cubicBezTo>
                <a:cubicBezTo>
                  <a:pt x="7620" y="17543"/>
                  <a:pt x="7623" y="17564"/>
                  <a:pt x="7629" y="17582"/>
                </a:cubicBezTo>
                <a:cubicBezTo>
                  <a:pt x="7671" y="17606"/>
                  <a:pt x="7806" y="17624"/>
                  <a:pt x="7972" y="17623"/>
                </a:cubicBezTo>
                <a:lnTo>
                  <a:pt x="8154" y="17612"/>
                </a:lnTo>
                <a:lnTo>
                  <a:pt x="8171" y="17189"/>
                </a:lnTo>
                <a:cubicBezTo>
                  <a:pt x="8192" y="16621"/>
                  <a:pt x="8248" y="16620"/>
                  <a:pt x="8260" y="17189"/>
                </a:cubicBezTo>
                <a:cubicBezTo>
                  <a:pt x="8265" y="17451"/>
                  <a:pt x="8274" y="17573"/>
                  <a:pt x="8293" y="17618"/>
                </a:cubicBezTo>
                <a:lnTo>
                  <a:pt x="8336" y="17617"/>
                </a:lnTo>
                <a:cubicBezTo>
                  <a:pt x="8357" y="17567"/>
                  <a:pt x="8363" y="17413"/>
                  <a:pt x="8363" y="17001"/>
                </a:cubicBezTo>
                <a:cubicBezTo>
                  <a:pt x="8363" y="16999"/>
                  <a:pt x="8363" y="16997"/>
                  <a:pt x="8363" y="16995"/>
                </a:cubicBezTo>
                <a:cubicBezTo>
                  <a:pt x="8363" y="16743"/>
                  <a:pt x="8361" y="16595"/>
                  <a:pt x="8354" y="16504"/>
                </a:cubicBezTo>
                <a:cubicBezTo>
                  <a:pt x="8353" y="16481"/>
                  <a:pt x="8350" y="16472"/>
                  <a:pt x="8348" y="16455"/>
                </a:cubicBezTo>
                <a:cubicBezTo>
                  <a:pt x="8341" y="16404"/>
                  <a:pt x="8331" y="16380"/>
                  <a:pt x="8316" y="16384"/>
                </a:cubicBezTo>
                <a:close/>
                <a:moveTo>
                  <a:pt x="12283" y="16384"/>
                </a:moveTo>
                <a:lnTo>
                  <a:pt x="12078" y="16387"/>
                </a:lnTo>
                <a:lnTo>
                  <a:pt x="12024" y="16387"/>
                </a:lnTo>
                <a:cubicBezTo>
                  <a:pt x="11947" y="16396"/>
                  <a:pt x="11896" y="16416"/>
                  <a:pt x="11869" y="16452"/>
                </a:cubicBezTo>
                <a:lnTo>
                  <a:pt x="11869" y="17007"/>
                </a:lnTo>
                <a:lnTo>
                  <a:pt x="11869" y="17577"/>
                </a:lnTo>
                <a:cubicBezTo>
                  <a:pt x="11884" y="17607"/>
                  <a:pt x="11927" y="17620"/>
                  <a:pt x="11977" y="17628"/>
                </a:cubicBezTo>
                <a:lnTo>
                  <a:pt x="12078" y="17628"/>
                </a:lnTo>
                <a:lnTo>
                  <a:pt x="12288" y="17628"/>
                </a:lnTo>
                <a:lnTo>
                  <a:pt x="12288" y="17006"/>
                </a:lnTo>
                <a:lnTo>
                  <a:pt x="12288" y="16626"/>
                </a:lnTo>
                <a:lnTo>
                  <a:pt x="12283" y="16384"/>
                </a:lnTo>
                <a:close/>
                <a:moveTo>
                  <a:pt x="15787" y="16384"/>
                </a:moveTo>
                <a:cubicBezTo>
                  <a:pt x="15749" y="16388"/>
                  <a:pt x="15718" y="16406"/>
                  <a:pt x="15697" y="16439"/>
                </a:cubicBezTo>
                <a:lnTo>
                  <a:pt x="15697" y="17014"/>
                </a:lnTo>
                <a:lnTo>
                  <a:pt x="15697" y="17565"/>
                </a:lnTo>
                <a:cubicBezTo>
                  <a:pt x="15725" y="17610"/>
                  <a:pt x="15764" y="17635"/>
                  <a:pt x="15817" y="17629"/>
                </a:cubicBezTo>
                <a:lnTo>
                  <a:pt x="15864" y="17625"/>
                </a:lnTo>
                <a:lnTo>
                  <a:pt x="15922" y="17615"/>
                </a:lnTo>
                <a:lnTo>
                  <a:pt x="15922" y="17003"/>
                </a:lnTo>
                <a:lnTo>
                  <a:pt x="15922" y="16389"/>
                </a:lnTo>
                <a:lnTo>
                  <a:pt x="15903" y="16387"/>
                </a:lnTo>
                <a:lnTo>
                  <a:pt x="15809" y="16384"/>
                </a:lnTo>
                <a:lnTo>
                  <a:pt x="15787" y="16384"/>
                </a:lnTo>
                <a:close/>
                <a:moveTo>
                  <a:pt x="10249" y="16387"/>
                </a:moveTo>
                <a:lnTo>
                  <a:pt x="10228" y="16389"/>
                </a:lnTo>
                <a:cubicBezTo>
                  <a:pt x="10199" y="16401"/>
                  <a:pt x="10168" y="16444"/>
                  <a:pt x="10156" y="16498"/>
                </a:cubicBezTo>
                <a:cubicBezTo>
                  <a:pt x="10136" y="16587"/>
                  <a:pt x="10123" y="16593"/>
                  <a:pt x="10084" y="16534"/>
                </a:cubicBezTo>
                <a:cubicBezTo>
                  <a:pt x="10057" y="16495"/>
                  <a:pt x="10035" y="16484"/>
                  <a:pt x="10035" y="16512"/>
                </a:cubicBezTo>
                <a:cubicBezTo>
                  <a:pt x="10034" y="16540"/>
                  <a:pt x="10015" y="16520"/>
                  <a:pt x="9993" y="16466"/>
                </a:cubicBezTo>
                <a:cubicBezTo>
                  <a:pt x="9975" y="16424"/>
                  <a:pt x="9960" y="16401"/>
                  <a:pt x="9945" y="16397"/>
                </a:cubicBezTo>
                <a:cubicBezTo>
                  <a:pt x="9944" y="16397"/>
                  <a:pt x="9942" y="16399"/>
                  <a:pt x="9941" y="16400"/>
                </a:cubicBezTo>
                <a:cubicBezTo>
                  <a:pt x="9900" y="16398"/>
                  <a:pt x="9876" y="16557"/>
                  <a:pt x="9868" y="16886"/>
                </a:cubicBezTo>
                <a:cubicBezTo>
                  <a:pt x="9856" y="17466"/>
                  <a:pt x="9800" y="17420"/>
                  <a:pt x="9777" y="16811"/>
                </a:cubicBezTo>
                <a:cubicBezTo>
                  <a:pt x="9759" y="16338"/>
                  <a:pt x="9758" y="16342"/>
                  <a:pt x="9754" y="17001"/>
                </a:cubicBezTo>
                <a:cubicBezTo>
                  <a:pt x="9751" y="17465"/>
                  <a:pt x="9760" y="17629"/>
                  <a:pt x="9780" y="17536"/>
                </a:cubicBezTo>
                <a:cubicBezTo>
                  <a:pt x="9811" y="17396"/>
                  <a:pt x="9875" y="17410"/>
                  <a:pt x="9875" y="17557"/>
                </a:cubicBezTo>
                <a:cubicBezTo>
                  <a:pt x="9875" y="17571"/>
                  <a:pt x="9879" y="17578"/>
                  <a:pt x="9882" y="17588"/>
                </a:cubicBezTo>
                <a:cubicBezTo>
                  <a:pt x="9894" y="17605"/>
                  <a:pt x="9922" y="17611"/>
                  <a:pt x="9949" y="17618"/>
                </a:cubicBezTo>
                <a:cubicBezTo>
                  <a:pt x="9964" y="17603"/>
                  <a:pt x="9977" y="17580"/>
                  <a:pt x="9985" y="17544"/>
                </a:cubicBezTo>
                <a:cubicBezTo>
                  <a:pt x="9996" y="17491"/>
                  <a:pt x="10015" y="17465"/>
                  <a:pt x="10026" y="17485"/>
                </a:cubicBezTo>
                <a:cubicBezTo>
                  <a:pt x="10037" y="17506"/>
                  <a:pt x="10067" y="17492"/>
                  <a:pt x="10091" y="17455"/>
                </a:cubicBezTo>
                <a:cubicBezTo>
                  <a:pt x="10127" y="17402"/>
                  <a:pt x="10140" y="17416"/>
                  <a:pt x="10154" y="17512"/>
                </a:cubicBezTo>
                <a:cubicBezTo>
                  <a:pt x="10164" y="17587"/>
                  <a:pt x="10194" y="17630"/>
                  <a:pt x="10231" y="17625"/>
                </a:cubicBezTo>
                <a:cubicBezTo>
                  <a:pt x="10287" y="17617"/>
                  <a:pt x="10293" y="17557"/>
                  <a:pt x="10293" y="17007"/>
                </a:cubicBezTo>
                <a:lnTo>
                  <a:pt x="10293" y="16995"/>
                </a:lnTo>
                <a:cubicBezTo>
                  <a:pt x="10293" y="16494"/>
                  <a:pt x="10287" y="16397"/>
                  <a:pt x="10249" y="16387"/>
                </a:cubicBezTo>
                <a:close/>
                <a:moveTo>
                  <a:pt x="12994" y="16389"/>
                </a:moveTo>
                <a:cubicBezTo>
                  <a:pt x="12960" y="16390"/>
                  <a:pt x="12946" y="16502"/>
                  <a:pt x="12934" y="16800"/>
                </a:cubicBezTo>
                <a:cubicBezTo>
                  <a:pt x="12933" y="16873"/>
                  <a:pt x="12930" y="16890"/>
                  <a:pt x="12930" y="16995"/>
                </a:cubicBezTo>
                <a:cubicBezTo>
                  <a:pt x="12930" y="17380"/>
                  <a:pt x="12934" y="17519"/>
                  <a:pt x="12953" y="17577"/>
                </a:cubicBezTo>
                <a:cubicBezTo>
                  <a:pt x="12964" y="17599"/>
                  <a:pt x="12977" y="17616"/>
                  <a:pt x="12991" y="17623"/>
                </a:cubicBezTo>
                <a:cubicBezTo>
                  <a:pt x="12993" y="17624"/>
                  <a:pt x="12995" y="17622"/>
                  <a:pt x="12997" y="17623"/>
                </a:cubicBezTo>
                <a:cubicBezTo>
                  <a:pt x="13038" y="17625"/>
                  <a:pt x="13058" y="17586"/>
                  <a:pt x="13065" y="17478"/>
                </a:cubicBezTo>
                <a:cubicBezTo>
                  <a:pt x="13070" y="17390"/>
                  <a:pt x="13093" y="17327"/>
                  <a:pt x="13116" y="17335"/>
                </a:cubicBezTo>
                <a:cubicBezTo>
                  <a:pt x="13144" y="17345"/>
                  <a:pt x="13156" y="17250"/>
                  <a:pt x="13156" y="17001"/>
                </a:cubicBezTo>
                <a:cubicBezTo>
                  <a:pt x="13156" y="16761"/>
                  <a:pt x="13144" y="16656"/>
                  <a:pt x="13117" y="16666"/>
                </a:cubicBezTo>
                <a:cubicBezTo>
                  <a:pt x="13096" y="16674"/>
                  <a:pt x="13071" y="16614"/>
                  <a:pt x="13061" y="16534"/>
                </a:cubicBezTo>
                <a:cubicBezTo>
                  <a:pt x="13052" y="16459"/>
                  <a:pt x="13024" y="16402"/>
                  <a:pt x="12995" y="16389"/>
                </a:cubicBezTo>
                <a:cubicBezTo>
                  <a:pt x="12995" y="16389"/>
                  <a:pt x="12994" y="16389"/>
                  <a:pt x="12994" y="16389"/>
                </a:cubicBezTo>
                <a:close/>
                <a:moveTo>
                  <a:pt x="16436" y="16389"/>
                </a:moveTo>
                <a:lnTo>
                  <a:pt x="16436" y="16996"/>
                </a:lnTo>
                <a:lnTo>
                  <a:pt x="16436" y="17001"/>
                </a:lnTo>
                <a:lnTo>
                  <a:pt x="16436" y="17612"/>
                </a:lnTo>
                <a:lnTo>
                  <a:pt x="16549" y="17626"/>
                </a:lnTo>
                <a:cubicBezTo>
                  <a:pt x="16612" y="17634"/>
                  <a:pt x="16647" y="17624"/>
                  <a:pt x="16662" y="17528"/>
                </a:cubicBezTo>
                <a:lnTo>
                  <a:pt x="16662" y="17015"/>
                </a:lnTo>
                <a:lnTo>
                  <a:pt x="16662" y="16884"/>
                </a:lnTo>
                <a:lnTo>
                  <a:pt x="16646" y="16389"/>
                </a:lnTo>
                <a:lnTo>
                  <a:pt x="16549" y="16389"/>
                </a:lnTo>
                <a:lnTo>
                  <a:pt x="16436" y="16389"/>
                </a:lnTo>
                <a:close/>
                <a:moveTo>
                  <a:pt x="14849" y="16393"/>
                </a:moveTo>
                <a:cubicBezTo>
                  <a:pt x="14839" y="16388"/>
                  <a:pt x="14827" y="16395"/>
                  <a:pt x="14814" y="16416"/>
                </a:cubicBezTo>
                <a:cubicBezTo>
                  <a:pt x="14792" y="16448"/>
                  <a:pt x="14765" y="16457"/>
                  <a:pt x="14753" y="16436"/>
                </a:cubicBezTo>
                <a:cubicBezTo>
                  <a:pt x="14742" y="16415"/>
                  <a:pt x="14732" y="16678"/>
                  <a:pt x="14732" y="17017"/>
                </a:cubicBezTo>
                <a:cubicBezTo>
                  <a:pt x="14732" y="17018"/>
                  <a:pt x="14732" y="17019"/>
                  <a:pt x="14732" y="17020"/>
                </a:cubicBezTo>
                <a:cubicBezTo>
                  <a:pt x="14732" y="17566"/>
                  <a:pt x="14738" y="17632"/>
                  <a:pt x="14787" y="17637"/>
                </a:cubicBezTo>
                <a:lnTo>
                  <a:pt x="14814" y="17634"/>
                </a:lnTo>
                <a:cubicBezTo>
                  <a:pt x="14841" y="17627"/>
                  <a:pt x="14867" y="17607"/>
                  <a:pt x="14876" y="17580"/>
                </a:cubicBezTo>
                <a:cubicBezTo>
                  <a:pt x="14888" y="17548"/>
                  <a:pt x="14911" y="17537"/>
                  <a:pt x="14927" y="17555"/>
                </a:cubicBezTo>
                <a:cubicBezTo>
                  <a:pt x="14945" y="17575"/>
                  <a:pt x="14957" y="17360"/>
                  <a:pt x="14957" y="17030"/>
                </a:cubicBezTo>
                <a:cubicBezTo>
                  <a:pt x="14957" y="16669"/>
                  <a:pt x="14945" y="16482"/>
                  <a:pt x="14925" y="16506"/>
                </a:cubicBezTo>
                <a:cubicBezTo>
                  <a:pt x="14907" y="16526"/>
                  <a:pt x="14884" y="16500"/>
                  <a:pt x="14873" y="16449"/>
                </a:cubicBezTo>
                <a:cubicBezTo>
                  <a:pt x="14866" y="16416"/>
                  <a:pt x="14858" y="16399"/>
                  <a:pt x="14849" y="16393"/>
                </a:cubicBezTo>
                <a:close/>
                <a:moveTo>
                  <a:pt x="10558" y="16395"/>
                </a:moveTo>
                <a:cubicBezTo>
                  <a:pt x="10487" y="16381"/>
                  <a:pt x="10486" y="16394"/>
                  <a:pt x="10486" y="17001"/>
                </a:cubicBezTo>
                <a:cubicBezTo>
                  <a:pt x="10486" y="17003"/>
                  <a:pt x="10486" y="17002"/>
                  <a:pt x="10486" y="17004"/>
                </a:cubicBezTo>
                <a:cubicBezTo>
                  <a:pt x="10486" y="17526"/>
                  <a:pt x="10493" y="17611"/>
                  <a:pt x="10535" y="17615"/>
                </a:cubicBezTo>
                <a:lnTo>
                  <a:pt x="10547" y="17615"/>
                </a:lnTo>
                <a:cubicBezTo>
                  <a:pt x="10589" y="17603"/>
                  <a:pt x="10602" y="17521"/>
                  <a:pt x="10615" y="17175"/>
                </a:cubicBezTo>
                <a:cubicBezTo>
                  <a:pt x="10626" y="16869"/>
                  <a:pt x="10643" y="16742"/>
                  <a:pt x="10671" y="16753"/>
                </a:cubicBezTo>
                <a:cubicBezTo>
                  <a:pt x="10696" y="16762"/>
                  <a:pt x="10711" y="16702"/>
                  <a:pt x="10711" y="16593"/>
                </a:cubicBezTo>
                <a:cubicBezTo>
                  <a:pt x="10711" y="16497"/>
                  <a:pt x="10700" y="16421"/>
                  <a:pt x="10687" y="16425"/>
                </a:cubicBezTo>
                <a:cubicBezTo>
                  <a:pt x="10674" y="16429"/>
                  <a:pt x="10655" y="16427"/>
                  <a:pt x="10647" y="16420"/>
                </a:cubicBezTo>
                <a:cubicBezTo>
                  <a:pt x="10638" y="16414"/>
                  <a:pt x="10598" y="16403"/>
                  <a:pt x="10558" y="16395"/>
                </a:cubicBezTo>
                <a:close/>
                <a:moveTo>
                  <a:pt x="8540" y="16397"/>
                </a:moveTo>
                <a:cubicBezTo>
                  <a:pt x="8476" y="16441"/>
                  <a:pt x="8468" y="17556"/>
                  <a:pt x="8532" y="17603"/>
                </a:cubicBezTo>
                <a:cubicBezTo>
                  <a:pt x="8554" y="17619"/>
                  <a:pt x="8576" y="17633"/>
                  <a:pt x="8581" y="17636"/>
                </a:cubicBezTo>
                <a:cubicBezTo>
                  <a:pt x="8585" y="17638"/>
                  <a:pt x="8588" y="17354"/>
                  <a:pt x="8588" y="17003"/>
                </a:cubicBezTo>
                <a:cubicBezTo>
                  <a:pt x="8588" y="16459"/>
                  <a:pt x="8581" y="16368"/>
                  <a:pt x="8540" y="16397"/>
                </a:cubicBezTo>
                <a:close/>
                <a:moveTo>
                  <a:pt x="16168" y="16397"/>
                </a:moveTo>
                <a:cubicBezTo>
                  <a:pt x="16157" y="16399"/>
                  <a:pt x="16150" y="16406"/>
                  <a:pt x="16141" y="16411"/>
                </a:cubicBezTo>
                <a:cubicBezTo>
                  <a:pt x="16117" y="16449"/>
                  <a:pt x="16115" y="16578"/>
                  <a:pt x="16115" y="17001"/>
                </a:cubicBezTo>
                <a:cubicBezTo>
                  <a:pt x="16115" y="17611"/>
                  <a:pt x="16116" y="17620"/>
                  <a:pt x="16187" y="17606"/>
                </a:cubicBezTo>
                <a:cubicBezTo>
                  <a:pt x="16227" y="17598"/>
                  <a:pt x="16267" y="17587"/>
                  <a:pt x="16275" y="17580"/>
                </a:cubicBezTo>
                <a:cubicBezTo>
                  <a:pt x="16284" y="17574"/>
                  <a:pt x="16302" y="17572"/>
                  <a:pt x="16316" y="17576"/>
                </a:cubicBezTo>
                <a:cubicBezTo>
                  <a:pt x="16329" y="17579"/>
                  <a:pt x="16340" y="17328"/>
                  <a:pt x="16340" y="17017"/>
                </a:cubicBezTo>
                <a:cubicBezTo>
                  <a:pt x="16340" y="16847"/>
                  <a:pt x="16338" y="16699"/>
                  <a:pt x="16333" y="16591"/>
                </a:cubicBezTo>
                <a:cubicBezTo>
                  <a:pt x="16329" y="16487"/>
                  <a:pt x="16322" y="16423"/>
                  <a:pt x="16316" y="16425"/>
                </a:cubicBezTo>
                <a:cubicBezTo>
                  <a:pt x="16302" y="16429"/>
                  <a:pt x="16284" y="16427"/>
                  <a:pt x="16275" y="16420"/>
                </a:cubicBezTo>
                <a:cubicBezTo>
                  <a:pt x="16242" y="16396"/>
                  <a:pt x="16202" y="16389"/>
                  <a:pt x="16168" y="16397"/>
                </a:cubicBezTo>
                <a:close/>
                <a:moveTo>
                  <a:pt x="13395" y="16398"/>
                </a:moveTo>
                <a:cubicBezTo>
                  <a:pt x="13360" y="16406"/>
                  <a:pt x="13325" y="16415"/>
                  <a:pt x="13317" y="16420"/>
                </a:cubicBezTo>
                <a:cubicBezTo>
                  <a:pt x="13308" y="16427"/>
                  <a:pt x="13290" y="16429"/>
                  <a:pt x="13277" y="16425"/>
                </a:cubicBezTo>
                <a:cubicBezTo>
                  <a:pt x="13264" y="16421"/>
                  <a:pt x="13252" y="16684"/>
                  <a:pt x="13252" y="17011"/>
                </a:cubicBezTo>
                <a:cubicBezTo>
                  <a:pt x="13252" y="17018"/>
                  <a:pt x="13252" y="17023"/>
                  <a:pt x="13252" y="17030"/>
                </a:cubicBezTo>
                <a:cubicBezTo>
                  <a:pt x="13252" y="17528"/>
                  <a:pt x="13261" y="17636"/>
                  <a:pt x="13299" y="17639"/>
                </a:cubicBezTo>
                <a:lnTo>
                  <a:pt x="13303" y="17639"/>
                </a:lnTo>
                <a:cubicBezTo>
                  <a:pt x="13328" y="17637"/>
                  <a:pt x="13349" y="17601"/>
                  <a:pt x="13349" y="17557"/>
                </a:cubicBezTo>
                <a:cubicBezTo>
                  <a:pt x="13349" y="17410"/>
                  <a:pt x="13413" y="17396"/>
                  <a:pt x="13444" y="17536"/>
                </a:cubicBezTo>
                <a:cubicBezTo>
                  <a:pt x="13448" y="17555"/>
                  <a:pt x="13451" y="17556"/>
                  <a:pt x="13454" y="17555"/>
                </a:cubicBezTo>
                <a:cubicBezTo>
                  <a:pt x="13456" y="17552"/>
                  <a:pt x="13458" y="17548"/>
                  <a:pt x="13459" y="17544"/>
                </a:cubicBezTo>
                <a:cubicBezTo>
                  <a:pt x="13469" y="17502"/>
                  <a:pt x="13474" y="17341"/>
                  <a:pt x="13475" y="17023"/>
                </a:cubicBezTo>
                <a:cubicBezTo>
                  <a:pt x="13476" y="16732"/>
                  <a:pt x="13475" y="16598"/>
                  <a:pt x="13468" y="16512"/>
                </a:cubicBezTo>
                <a:cubicBezTo>
                  <a:pt x="13457" y="16444"/>
                  <a:pt x="13434" y="16410"/>
                  <a:pt x="13395" y="16398"/>
                </a:cubicBezTo>
                <a:close/>
                <a:moveTo>
                  <a:pt x="8792" y="16403"/>
                </a:moveTo>
                <a:cubicBezTo>
                  <a:pt x="8786" y="16393"/>
                  <a:pt x="8779" y="16397"/>
                  <a:pt x="8770" y="16411"/>
                </a:cubicBezTo>
                <a:cubicBezTo>
                  <a:pt x="8747" y="16447"/>
                  <a:pt x="8717" y="16457"/>
                  <a:pt x="8706" y="16436"/>
                </a:cubicBezTo>
                <a:cubicBezTo>
                  <a:pt x="8701" y="16427"/>
                  <a:pt x="8697" y="16486"/>
                  <a:pt x="8693" y="16553"/>
                </a:cubicBezTo>
                <a:cubicBezTo>
                  <a:pt x="8688" y="16640"/>
                  <a:pt x="8685" y="16756"/>
                  <a:pt x="8685" y="16984"/>
                </a:cubicBezTo>
                <a:cubicBezTo>
                  <a:pt x="8685" y="17333"/>
                  <a:pt x="8697" y="17518"/>
                  <a:pt x="8717" y="17495"/>
                </a:cubicBezTo>
                <a:cubicBezTo>
                  <a:pt x="8735" y="17475"/>
                  <a:pt x="8759" y="17500"/>
                  <a:pt x="8769" y="17550"/>
                </a:cubicBezTo>
                <a:cubicBezTo>
                  <a:pt x="8777" y="17587"/>
                  <a:pt x="8785" y="17603"/>
                  <a:pt x="8792" y="17617"/>
                </a:cubicBezTo>
                <a:lnTo>
                  <a:pt x="8797" y="17617"/>
                </a:lnTo>
                <a:lnTo>
                  <a:pt x="8800" y="17617"/>
                </a:lnTo>
                <a:cubicBezTo>
                  <a:pt x="8807" y="17597"/>
                  <a:pt x="8813" y="17336"/>
                  <a:pt x="8813" y="16993"/>
                </a:cubicBezTo>
                <a:cubicBezTo>
                  <a:pt x="8813" y="16592"/>
                  <a:pt x="8809" y="16434"/>
                  <a:pt x="8792" y="16403"/>
                </a:cubicBezTo>
                <a:close/>
                <a:moveTo>
                  <a:pt x="19401" y="16403"/>
                </a:moveTo>
                <a:cubicBezTo>
                  <a:pt x="19395" y="16406"/>
                  <a:pt x="19389" y="16404"/>
                  <a:pt x="19381" y="16416"/>
                </a:cubicBezTo>
                <a:cubicBezTo>
                  <a:pt x="19359" y="16448"/>
                  <a:pt x="19332" y="16457"/>
                  <a:pt x="19321" y="16436"/>
                </a:cubicBezTo>
                <a:cubicBezTo>
                  <a:pt x="19315" y="16426"/>
                  <a:pt x="19310" y="16489"/>
                  <a:pt x="19307" y="16580"/>
                </a:cubicBezTo>
                <a:cubicBezTo>
                  <a:pt x="19303" y="16659"/>
                  <a:pt x="19301" y="16760"/>
                  <a:pt x="19300" y="16951"/>
                </a:cubicBezTo>
                <a:cubicBezTo>
                  <a:pt x="19300" y="16978"/>
                  <a:pt x="19300" y="16974"/>
                  <a:pt x="19300" y="17004"/>
                </a:cubicBezTo>
                <a:cubicBezTo>
                  <a:pt x="19300" y="17006"/>
                  <a:pt x="19300" y="17006"/>
                  <a:pt x="19300" y="17007"/>
                </a:cubicBezTo>
                <a:cubicBezTo>
                  <a:pt x="19300" y="17010"/>
                  <a:pt x="19300" y="17012"/>
                  <a:pt x="19300" y="17014"/>
                </a:cubicBezTo>
                <a:cubicBezTo>
                  <a:pt x="19300" y="17284"/>
                  <a:pt x="19301" y="17441"/>
                  <a:pt x="19308" y="17525"/>
                </a:cubicBezTo>
                <a:cubicBezTo>
                  <a:pt x="19308" y="17525"/>
                  <a:pt x="19308" y="17526"/>
                  <a:pt x="19308" y="17527"/>
                </a:cubicBezTo>
                <a:cubicBezTo>
                  <a:pt x="19312" y="17568"/>
                  <a:pt x="19318" y="17591"/>
                  <a:pt x="19326" y="17604"/>
                </a:cubicBezTo>
                <a:cubicBezTo>
                  <a:pt x="19333" y="17618"/>
                  <a:pt x="19343" y="17620"/>
                  <a:pt x="19356" y="17618"/>
                </a:cubicBezTo>
                <a:cubicBezTo>
                  <a:pt x="19391" y="17613"/>
                  <a:pt x="19418" y="17547"/>
                  <a:pt x="19429" y="17436"/>
                </a:cubicBezTo>
                <a:cubicBezTo>
                  <a:pt x="19438" y="17340"/>
                  <a:pt x="19463" y="17269"/>
                  <a:pt x="19485" y="17277"/>
                </a:cubicBezTo>
                <a:cubicBezTo>
                  <a:pt x="19511" y="17286"/>
                  <a:pt x="19522" y="17173"/>
                  <a:pt x="19523" y="16917"/>
                </a:cubicBezTo>
                <a:cubicBezTo>
                  <a:pt x="19523" y="16835"/>
                  <a:pt x="19521" y="16767"/>
                  <a:pt x="19519" y="16700"/>
                </a:cubicBezTo>
                <a:cubicBezTo>
                  <a:pt x="19514" y="16575"/>
                  <a:pt x="19506" y="16490"/>
                  <a:pt x="19492" y="16506"/>
                </a:cubicBezTo>
                <a:cubicBezTo>
                  <a:pt x="19474" y="16526"/>
                  <a:pt x="19451" y="16500"/>
                  <a:pt x="19440" y="16449"/>
                </a:cubicBezTo>
                <a:cubicBezTo>
                  <a:pt x="19435" y="16426"/>
                  <a:pt x="19429" y="16419"/>
                  <a:pt x="19423" y="16409"/>
                </a:cubicBezTo>
                <a:cubicBezTo>
                  <a:pt x="19416" y="16407"/>
                  <a:pt x="19410" y="16405"/>
                  <a:pt x="19401" y="16403"/>
                </a:cubicBezTo>
                <a:close/>
                <a:moveTo>
                  <a:pt x="20385" y="16409"/>
                </a:moveTo>
                <a:cubicBezTo>
                  <a:pt x="20367" y="16435"/>
                  <a:pt x="20361" y="16585"/>
                  <a:pt x="20355" y="16990"/>
                </a:cubicBezTo>
                <a:cubicBezTo>
                  <a:pt x="20346" y="17527"/>
                  <a:pt x="20349" y="17605"/>
                  <a:pt x="20393" y="17618"/>
                </a:cubicBezTo>
                <a:lnTo>
                  <a:pt x="20417" y="17618"/>
                </a:lnTo>
                <a:cubicBezTo>
                  <a:pt x="20424" y="17618"/>
                  <a:pt x="20425" y="17615"/>
                  <a:pt x="20432" y="17615"/>
                </a:cubicBezTo>
                <a:cubicBezTo>
                  <a:pt x="20464" y="17603"/>
                  <a:pt x="20492" y="17571"/>
                  <a:pt x="20501" y="17512"/>
                </a:cubicBezTo>
                <a:cubicBezTo>
                  <a:pt x="20510" y="17449"/>
                  <a:pt x="20533" y="17414"/>
                  <a:pt x="20552" y="17435"/>
                </a:cubicBezTo>
                <a:cubicBezTo>
                  <a:pt x="20575" y="17461"/>
                  <a:pt x="20586" y="17329"/>
                  <a:pt x="20586" y="17030"/>
                </a:cubicBezTo>
                <a:cubicBezTo>
                  <a:pt x="20586" y="16746"/>
                  <a:pt x="20574" y="16598"/>
                  <a:pt x="20553" y="16621"/>
                </a:cubicBezTo>
                <a:cubicBezTo>
                  <a:pt x="20535" y="16641"/>
                  <a:pt x="20508" y="16597"/>
                  <a:pt x="20491" y="16523"/>
                </a:cubicBezTo>
                <a:cubicBezTo>
                  <a:pt x="20475" y="16449"/>
                  <a:pt x="20460" y="16411"/>
                  <a:pt x="20459" y="16439"/>
                </a:cubicBezTo>
                <a:cubicBezTo>
                  <a:pt x="20458" y="16467"/>
                  <a:pt x="20436" y="16460"/>
                  <a:pt x="20411" y="16422"/>
                </a:cubicBezTo>
                <a:cubicBezTo>
                  <a:pt x="20402" y="16409"/>
                  <a:pt x="20396" y="16405"/>
                  <a:pt x="20390" y="16409"/>
                </a:cubicBezTo>
                <a:cubicBezTo>
                  <a:pt x="20389" y="16410"/>
                  <a:pt x="20387" y="16409"/>
                  <a:pt x="20385" y="16409"/>
                </a:cubicBezTo>
                <a:close/>
                <a:moveTo>
                  <a:pt x="6675" y="17889"/>
                </a:moveTo>
                <a:cubicBezTo>
                  <a:pt x="6627" y="17883"/>
                  <a:pt x="6598" y="17896"/>
                  <a:pt x="6578" y="17921"/>
                </a:cubicBezTo>
                <a:cubicBezTo>
                  <a:pt x="6571" y="17932"/>
                  <a:pt x="6562" y="17939"/>
                  <a:pt x="6562" y="17957"/>
                </a:cubicBezTo>
                <a:cubicBezTo>
                  <a:pt x="6562" y="18091"/>
                  <a:pt x="6494" y="18129"/>
                  <a:pt x="6476" y="18004"/>
                </a:cubicBezTo>
                <a:cubicBezTo>
                  <a:pt x="6474" y="17989"/>
                  <a:pt x="6471" y="17978"/>
                  <a:pt x="6467" y="17967"/>
                </a:cubicBezTo>
                <a:cubicBezTo>
                  <a:pt x="6446" y="17938"/>
                  <a:pt x="6413" y="17919"/>
                  <a:pt x="6373" y="17906"/>
                </a:cubicBezTo>
                <a:cubicBezTo>
                  <a:pt x="6361" y="17906"/>
                  <a:pt x="6357" y="17900"/>
                  <a:pt x="6342" y="17902"/>
                </a:cubicBezTo>
                <a:lnTo>
                  <a:pt x="6224" y="17910"/>
                </a:lnTo>
                <a:lnTo>
                  <a:pt x="6215" y="18555"/>
                </a:lnTo>
                <a:lnTo>
                  <a:pt x="6208" y="19060"/>
                </a:lnTo>
                <a:lnTo>
                  <a:pt x="6208" y="19204"/>
                </a:lnTo>
                <a:lnTo>
                  <a:pt x="6328" y="19193"/>
                </a:lnTo>
                <a:cubicBezTo>
                  <a:pt x="6394" y="19187"/>
                  <a:pt x="6467" y="19162"/>
                  <a:pt x="6488" y="19138"/>
                </a:cubicBezTo>
                <a:cubicBezTo>
                  <a:pt x="6489" y="19136"/>
                  <a:pt x="6489" y="19137"/>
                  <a:pt x="6490" y="19136"/>
                </a:cubicBezTo>
                <a:cubicBezTo>
                  <a:pt x="6496" y="19125"/>
                  <a:pt x="6505" y="19122"/>
                  <a:pt x="6516" y="19126"/>
                </a:cubicBezTo>
                <a:cubicBezTo>
                  <a:pt x="6527" y="19127"/>
                  <a:pt x="6536" y="19135"/>
                  <a:pt x="6543" y="19150"/>
                </a:cubicBezTo>
                <a:cubicBezTo>
                  <a:pt x="6543" y="19152"/>
                  <a:pt x="6546" y="19152"/>
                  <a:pt x="6546" y="19153"/>
                </a:cubicBezTo>
                <a:cubicBezTo>
                  <a:pt x="6546" y="19154"/>
                  <a:pt x="6547" y="19153"/>
                  <a:pt x="6547" y="19153"/>
                </a:cubicBezTo>
                <a:cubicBezTo>
                  <a:pt x="6571" y="19184"/>
                  <a:pt x="6630" y="19203"/>
                  <a:pt x="6684" y="19196"/>
                </a:cubicBezTo>
                <a:lnTo>
                  <a:pt x="6787" y="19183"/>
                </a:lnTo>
                <a:lnTo>
                  <a:pt x="6787" y="18543"/>
                </a:lnTo>
                <a:lnTo>
                  <a:pt x="6787" y="17903"/>
                </a:lnTo>
                <a:lnTo>
                  <a:pt x="6675" y="17889"/>
                </a:lnTo>
                <a:close/>
                <a:moveTo>
                  <a:pt x="15170" y="17889"/>
                </a:moveTo>
                <a:cubicBezTo>
                  <a:pt x="15088" y="17878"/>
                  <a:pt x="15057" y="17900"/>
                  <a:pt x="15045" y="17981"/>
                </a:cubicBezTo>
                <a:cubicBezTo>
                  <a:pt x="15027" y="18108"/>
                  <a:pt x="14891" y="18113"/>
                  <a:pt x="14862" y="17987"/>
                </a:cubicBezTo>
                <a:cubicBezTo>
                  <a:pt x="14855" y="17953"/>
                  <a:pt x="14843" y="17932"/>
                  <a:pt x="14824" y="17922"/>
                </a:cubicBezTo>
                <a:cubicBezTo>
                  <a:pt x="14819" y="17921"/>
                  <a:pt x="14816" y="17920"/>
                  <a:pt x="14810" y="17919"/>
                </a:cubicBezTo>
                <a:cubicBezTo>
                  <a:pt x="14789" y="17914"/>
                  <a:pt x="14764" y="17914"/>
                  <a:pt x="14723" y="17925"/>
                </a:cubicBezTo>
                <a:cubicBezTo>
                  <a:pt x="14714" y="17928"/>
                  <a:pt x="14704" y="17923"/>
                  <a:pt x="14696" y="17919"/>
                </a:cubicBezTo>
                <a:cubicBezTo>
                  <a:pt x="14691" y="17920"/>
                  <a:pt x="14685" y="17919"/>
                  <a:pt x="14682" y="17921"/>
                </a:cubicBezTo>
                <a:cubicBezTo>
                  <a:pt x="14672" y="17917"/>
                  <a:pt x="14647" y="17957"/>
                  <a:pt x="14621" y="18019"/>
                </a:cubicBezTo>
                <a:cubicBezTo>
                  <a:pt x="14572" y="18134"/>
                  <a:pt x="14572" y="18134"/>
                  <a:pt x="14552" y="18008"/>
                </a:cubicBezTo>
                <a:cubicBezTo>
                  <a:pt x="14547" y="17973"/>
                  <a:pt x="14538" y="17950"/>
                  <a:pt x="14529" y="17933"/>
                </a:cubicBezTo>
                <a:cubicBezTo>
                  <a:pt x="14526" y="17930"/>
                  <a:pt x="14524" y="17924"/>
                  <a:pt x="14522" y="17922"/>
                </a:cubicBezTo>
                <a:cubicBezTo>
                  <a:pt x="14512" y="17911"/>
                  <a:pt x="14503" y="17911"/>
                  <a:pt x="14492" y="17916"/>
                </a:cubicBezTo>
                <a:cubicBezTo>
                  <a:pt x="14484" y="17926"/>
                  <a:pt x="14478" y="17940"/>
                  <a:pt x="14472" y="17967"/>
                </a:cubicBezTo>
                <a:cubicBezTo>
                  <a:pt x="14463" y="18006"/>
                  <a:pt x="14457" y="18073"/>
                  <a:pt x="14452" y="18148"/>
                </a:cubicBezTo>
                <a:cubicBezTo>
                  <a:pt x="14430" y="18494"/>
                  <a:pt x="14438" y="19098"/>
                  <a:pt x="14480" y="19158"/>
                </a:cubicBezTo>
                <a:cubicBezTo>
                  <a:pt x="14487" y="19166"/>
                  <a:pt x="14493" y="19162"/>
                  <a:pt x="14499" y="19163"/>
                </a:cubicBezTo>
                <a:cubicBezTo>
                  <a:pt x="14517" y="19142"/>
                  <a:pt x="14530" y="19059"/>
                  <a:pt x="14539" y="18899"/>
                </a:cubicBezTo>
                <a:cubicBezTo>
                  <a:pt x="14560" y="18519"/>
                  <a:pt x="14614" y="18515"/>
                  <a:pt x="14635" y="18892"/>
                </a:cubicBezTo>
                <a:lnTo>
                  <a:pt x="14648" y="19136"/>
                </a:lnTo>
                <a:cubicBezTo>
                  <a:pt x="14673" y="19165"/>
                  <a:pt x="14763" y="19180"/>
                  <a:pt x="14909" y="19187"/>
                </a:cubicBezTo>
                <a:lnTo>
                  <a:pt x="14965" y="19190"/>
                </a:lnTo>
                <a:lnTo>
                  <a:pt x="15279" y="19193"/>
                </a:lnTo>
                <a:lnTo>
                  <a:pt x="15279" y="18549"/>
                </a:lnTo>
                <a:lnTo>
                  <a:pt x="15279" y="17903"/>
                </a:lnTo>
                <a:lnTo>
                  <a:pt x="15170" y="17889"/>
                </a:lnTo>
                <a:close/>
                <a:moveTo>
                  <a:pt x="15375" y="17892"/>
                </a:moveTo>
                <a:lnTo>
                  <a:pt x="15375" y="18543"/>
                </a:lnTo>
                <a:lnTo>
                  <a:pt x="15375" y="18546"/>
                </a:lnTo>
                <a:lnTo>
                  <a:pt x="15375" y="19198"/>
                </a:lnTo>
                <a:lnTo>
                  <a:pt x="15480" y="19191"/>
                </a:lnTo>
                <a:cubicBezTo>
                  <a:pt x="15537" y="19187"/>
                  <a:pt x="15601" y="19162"/>
                  <a:pt x="15622" y="19138"/>
                </a:cubicBezTo>
                <a:cubicBezTo>
                  <a:pt x="15643" y="19113"/>
                  <a:pt x="15668" y="19118"/>
                  <a:pt x="15677" y="19145"/>
                </a:cubicBezTo>
                <a:cubicBezTo>
                  <a:pt x="15678" y="19147"/>
                  <a:pt x="15681" y="19147"/>
                  <a:pt x="15682" y="19149"/>
                </a:cubicBezTo>
                <a:cubicBezTo>
                  <a:pt x="15691" y="19165"/>
                  <a:pt x="15747" y="19175"/>
                  <a:pt x="15822" y="19182"/>
                </a:cubicBezTo>
                <a:cubicBezTo>
                  <a:pt x="15872" y="19177"/>
                  <a:pt x="15921" y="19162"/>
                  <a:pt x="15944" y="19136"/>
                </a:cubicBezTo>
                <a:cubicBezTo>
                  <a:pt x="15965" y="19113"/>
                  <a:pt x="15990" y="19119"/>
                  <a:pt x="16000" y="19149"/>
                </a:cubicBezTo>
                <a:cubicBezTo>
                  <a:pt x="16009" y="19177"/>
                  <a:pt x="16033" y="19187"/>
                  <a:pt x="16058" y="19187"/>
                </a:cubicBezTo>
                <a:cubicBezTo>
                  <a:pt x="16060" y="19187"/>
                  <a:pt x="16062" y="19187"/>
                  <a:pt x="16064" y="19187"/>
                </a:cubicBezTo>
                <a:cubicBezTo>
                  <a:pt x="16090" y="19184"/>
                  <a:pt x="16118" y="19168"/>
                  <a:pt x="16135" y="19138"/>
                </a:cubicBezTo>
                <a:cubicBezTo>
                  <a:pt x="16147" y="19116"/>
                  <a:pt x="16176" y="19124"/>
                  <a:pt x="16198" y="19157"/>
                </a:cubicBezTo>
                <a:cubicBezTo>
                  <a:pt x="16206" y="19169"/>
                  <a:pt x="16212" y="19171"/>
                  <a:pt x="16220" y="19179"/>
                </a:cubicBezTo>
                <a:cubicBezTo>
                  <a:pt x="16260" y="19174"/>
                  <a:pt x="16277" y="19165"/>
                  <a:pt x="16301" y="19158"/>
                </a:cubicBezTo>
                <a:cubicBezTo>
                  <a:pt x="16319" y="19123"/>
                  <a:pt x="16333" y="19071"/>
                  <a:pt x="16340" y="18992"/>
                </a:cubicBezTo>
                <a:cubicBezTo>
                  <a:pt x="16349" y="18887"/>
                  <a:pt x="16370" y="18802"/>
                  <a:pt x="16388" y="18802"/>
                </a:cubicBezTo>
                <a:cubicBezTo>
                  <a:pt x="16406" y="18802"/>
                  <a:pt x="16427" y="18887"/>
                  <a:pt x="16436" y="18992"/>
                </a:cubicBezTo>
                <a:cubicBezTo>
                  <a:pt x="16447" y="19120"/>
                  <a:pt x="16470" y="19186"/>
                  <a:pt x="16509" y="19193"/>
                </a:cubicBezTo>
                <a:cubicBezTo>
                  <a:pt x="16509" y="19193"/>
                  <a:pt x="16509" y="19193"/>
                  <a:pt x="16510" y="19193"/>
                </a:cubicBezTo>
                <a:cubicBezTo>
                  <a:pt x="16562" y="19201"/>
                  <a:pt x="16567" y="19143"/>
                  <a:pt x="16563" y="18536"/>
                </a:cubicBezTo>
                <a:cubicBezTo>
                  <a:pt x="16559" y="17975"/>
                  <a:pt x="16552" y="17881"/>
                  <a:pt x="16514" y="17938"/>
                </a:cubicBezTo>
                <a:cubicBezTo>
                  <a:pt x="16489" y="17975"/>
                  <a:pt x="16466" y="17982"/>
                  <a:pt x="16462" y="17954"/>
                </a:cubicBezTo>
                <a:cubicBezTo>
                  <a:pt x="16459" y="17926"/>
                  <a:pt x="16449" y="18068"/>
                  <a:pt x="16439" y="18269"/>
                </a:cubicBezTo>
                <a:cubicBezTo>
                  <a:pt x="16429" y="18469"/>
                  <a:pt x="16406" y="18633"/>
                  <a:pt x="16388" y="18633"/>
                </a:cubicBezTo>
                <a:cubicBezTo>
                  <a:pt x="16370" y="18632"/>
                  <a:pt x="16352" y="18463"/>
                  <a:pt x="16347" y="18256"/>
                </a:cubicBezTo>
                <a:lnTo>
                  <a:pt x="16339" y="17943"/>
                </a:lnTo>
                <a:cubicBezTo>
                  <a:pt x="16328" y="17928"/>
                  <a:pt x="16307" y="17921"/>
                  <a:pt x="16286" y="17914"/>
                </a:cubicBezTo>
                <a:lnTo>
                  <a:pt x="16253" y="17938"/>
                </a:lnTo>
                <a:cubicBezTo>
                  <a:pt x="16199" y="17975"/>
                  <a:pt x="16158" y="17976"/>
                  <a:pt x="16138" y="17940"/>
                </a:cubicBezTo>
                <a:cubicBezTo>
                  <a:pt x="16120" y="17906"/>
                  <a:pt x="16077" y="17902"/>
                  <a:pt x="16033" y="17932"/>
                </a:cubicBezTo>
                <a:cubicBezTo>
                  <a:pt x="16018" y="17942"/>
                  <a:pt x="16005" y="17947"/>
                  <a:pt x="15991" y="17951"/>
                </a:cubicBezTo>
                <a:cubicBezTo>
                  <a:pt x="15980" y="17961"/>
                  <a:pt x="15966" y="17962"/>
                  <a:pt x="15951" y="17951"/>
                </a:cubicBezTo>
                <a:cubicBezTo>
                  <a:pt x="15948" y="17949"/>
                  <a:pt x="15941" y="17949"/>
                  <a:pt x="15940" y="17946"/>
                </a:cubicBezTo>
                <a:cubicBezTo>
                  <a:pt x="15939" y="17944"/>
                  <a:pt x="15934" y="17945"/>
                  <a:pt x="15933" y="17943"/>
                </a:cubicBezTo>
                <a:cubicBezTo>
                  <a:pt x="15913" y="17927"/>
                  <a:pt x="15842" y="17915"/>
                  <a:pt x="15753" y="17906"/>
                </a:cubicBezTo>
                <a:cubicBezTo>
                  <a:pt x="15716" y="17912"/>
                  <a:pt x="15684" y="17922"/>
                  <a:pt x="15677" y="17941"/>
                </a:cubicBezTo>
                <a:cubicBezTo>
                  <a:pt x="15668" y="17969"/>
                  <a:pt x="15643" y="17974"/>
                  <a:pt x="15622" y="17951"/>
                </a:cubicBezTo>
                <a:cubicBezTo>
                  <a:pt x="15602" y="17927"/>
                  <a:pt x="15537" y="17903"/>
                  <a:pt x="15480" y="17898"/>
                </a:cubicBezTo>
                <a:lnTo>
                  <a:pt x="15375" y="17892"/>
                </a:lnTo>
                <a:close/>
                <a:moveTo>
                  <a:pt x="10711" y="17894"/>
                </a:moveTo>
                <a:lnTo>
                  <a:pt x="10656" y="17895"/>
                </a:lnTo>
                <a:lnTo>
                  <a:pt x="10599" y="17898"/>
                </a:lnTo>
                <a:cubicBezTo>
                  <a:pt x="10554" y="17902"/>
                  <a:pt x="10526" y="17920"/>
                  <a:pt x="10501" y="17935"/>
                </a:cubicBezTo>
                <a:cubicBezTo>
                  <a:pt x="10490" y="17944"/>
                  <a:pt x="10475" y="17955"/>
                  <a:pt x="10473" y="17967"/>
                </a:cubicBezTo>
                <a:cubicBezTo>
                  <a:pt x="10457" y="18042"/>
                  <a:pt x="10329" y="18035"/>
                  <a:pt x="10298" y="17957"/>
                </a:cubicBezTo>
                <a:cubicBezTo>
                  <a:pt x="10282" y="17917"/>
                  <a:pt x="10255" y="17900"/>
                  <a:pt x="10228" y="17905"/>
                </a:cubicBezTo>
                <a:cubicBezTo>
                  <a:pt x="10227" y="17905"/>
                  <a:pt x="10225" y="17905"/>
                  <a:pt x="10224" y="17905"/>
                </a:cubicBezTo>
                <a:cubicBezTo>
                  <a:pt x="10197" y="17911"/>
                  <a:pt x="10173" y="17941"/>
                  <a:pt x="10162" y="17987"/>
                </a:cubicBezTo>
                <a:cubicBezTo>
                  <a:pt x="10135" y="18111"/>
                  <a:pt x="9998" y="18108"/>
                  <a:pt x="9980" y="17984"/>
                </a:cubicBezTo>
                <a:cubicBezTo>
                  <a:pt x="9976" y="17954"/>
                  <a:pt x="9967" y="17932"/>
                  <a:pt x="9956" y="17919"/>
                </a:cubicBezTo>
                <a:cubicBezTo>
                  <a:pt x="9945" y="17906"/>
                  <a:pt x="9933" y="17905"/>
                  <a:pt x="9920" y="17914"/>
                </a:cubicBezTo>
                <a:cubicBezTo>
                  <a:pt x="9916" y="17917"/>
                  <a:pt x="9912" y="17927"/>
                  <a:pt x="9909" y="17935"/>
                </a:cubicBezTo>
                <a:cubicBezTo>
                  <a:pt x="9898" y="18020"/>
                  <a:pt x="9887" y="18204"/>
                  <a:pt x="9877" y="18440"/>
                </a:cubicBezTo>
                <a:cubicBezTo>
                  <a:pt x="9877" y="18493"/>
                  <a:pt x="9875" y="18509"/>
                  <a:pt x="9875" y="18574"/>
                </a:cubicBezTo>
                <a:cubicBezTo>
                  <a:pt x="9875" y="19058"/>
                  <a:pt x="9875" y="19181"/>
                  <a:pt x="9926" y="19185"/>
                </a:cubicBezTo>
                <a:cubicBezTo>
                  <a:pt x="9943" y="19186"/>
                  <a:pt x="9965" y="19175"/>
                  <a:pt x="9995" y="19158"/>
                </a:cubicBezTo>
                <a:cubicBezTo>
                  <a:pt x="10000" y="19156"/>
                  <a:pt x="10014" y="19156"/>
                  <a:pt x="10028" y="19158"/>
                </a:cubicBezTo>
                <a:cubicBezTo>
                  <a:pt x="10041" y="19160"/>
                  <a:pt x="10059" y="19106"/>
                  <a:pt x="10068" y="19038"/>
                </a:cubicBezTo>
                <a:cubicBezTo>
                  <a:pt x="10090" y="18865"/>
                  <a:pt x="10144" y="18865"/>
                  <a:pt x="10164" y="19038"/>
                </a:cubicBezTo>
                <a:cubicBezTo>
                  <a:pt x="10172" y="19112"/>
                  <a:pt x="10198" y="19168"/>
                  <a:pt x="10223" y="19177"/>
                </a:cubicBezTo>
                <a:cubicBezTo>
                  <a:pt x="10230" y="19178"/>
                  <a:pt x="10233" y="19174"/>
                  <a:pt x="10241" y="19174"/>
                </a:cubicBezTo>
                <a:cubicBezTo>
                  <a:pt x="10268" y="19153"/>
                  <a:pt x="10283" y="19061"/>
                  <a:pt x="10293" y="18846"/>
                </a:cubicBezTo>
                <a:cubicBezTo>
                  <a:pt x="10311" y="18484"/>
                  <a:pt x="10363" y="18398"/>
                  <a:pt x="10390" y="18688"/>
                </a:cubicBezTo>
                <a:cubicBezTo>
                  <a:pt x="10398" y="18787"/>
                  <a:pt x="10420" y="18866"/>
                  <a:pt x="10438" y="18864"/>
                </a:cubicBezTo>
                <a:cubicBezTo>
                  <a:pt x="10455" y="18861"/>
                  <a:pt x="10477" y="18933"/>
                  <a:pt x="10486" y="19024"/>
                </a:cubicBezTo>
                <a:cubicBezTo>
                  <a:pt x="10497" y="19137"/>
                  <a:pt x="10521" y="19168"/>
                  <a:pt x="10573" y="19180"/>
                </a:cubicBezTo>
                <a:cubicBezTo>
                  <a:pt x="10582" y="19181"/>
                  <a:pt x="10582" y="19182"/>
                  <a:pt x="10591" y="19183"/>
                </a:cubicBezTo>
                <a:lnTo>
                  <a:pt x="10690" y="19196"/>
                </a:lnTo>
                <a:lnTo>
                  <a:pt x="10711" y="19196"/>
                </a:lnTo>
                <a:lnTo>
                  <a:pt x="10711" y="18546"/>
                </a:lnTo>
                <a:lnTo>
                  <a:pt x="10711" y="17894"/>
                </a:lnTo>
                <a:close/>
                <a:moveTo>
                  <a:pt x="18031" y="17894"/>
                </a:moveTo>
                <a:cubicBezTo>
                  <a:pt x="17952" y="17891"/>
                  <a:pt x="17904" y="17895"/>
                  <a:pt x="17870" y="17906"/>
                </a:cubicBezTo>
                <a:cubicBezTo>
                  <a:pt x="17859" y="17909"/>
                  <a:pt x="17858" y="17913"/>
                  <a:pt x="17849" y="17916"/>
                </a:cubicBezTo>
                <a:cubicBezTo>
                  <a:pt x="17825" y="17930"/>
                  <a:pt x="17810" y="17949"/>
                  <a:pt x="17804" y="17981"/>
                </a:cubicBezTo>
                <a:cubicBezTo>
                  <a:pt x="17786" y="18065"/>
                  <a:pt x="17778" y="18067"/>
                  <a:pt x="17745" y="17990"/>
                </a:cubicBezTo>
                <a:cubicBezTo>
                  <a:pt x="17724" y="17943"/>
                  <a:pt x="17686" y="17920"/>
                  <a:pt x="17645" y="17911"/>
                </a:cubicBezTo>
                <a:cubicBezTo>
                  <a:pt x="17631" y="17909"/>
                  <a:pt x="17617" y="17905"/>
                  <a:pt x="17603" y="17905"/>
                </a:cubicBezTo>
                <a:cubicBezTo>
                  <a:pt x="17552" y="17911"/>
                  <a:pt x="17504" y="17945"/>
                  <a:pt x="17490" y="18008"/>
                </a:cubicBezTo>
                <a:cubicBezTo>
                  <a:pt x="17465" y="18118"/>
                  <a:pt x="17401" y="18092"/>
                  <a:pt x="17401" y="17971"/>
                </a:cubicBezTo>
                <a:cubicBezTo>
                  <a:pt x="17401" y="17952"/>
                  <a:pt x="17381" y="17940"/>
                  <a:pt x="17348" y="17929"/>
                </a:cubicBezTo>
                <a:cubicBezTo>
                  <a:pt x="17335" y="17926"/>
                  <a:pt x="17331" y="17922"/>
                  <a:pt x="17314" y="17919"/>
                </a:cubicBezTo>
                <a:cubicBezTo>
                  <a:pt x="17272" y="17911"/>
                  <a:pt x="17203" y="17907"/>
                  <a:pt x="17125" y="17905"/>
                </a:cubicBezTo>
                <a:cubicBezTo>
                  <a:pt x="17109" y="17904"/>
                  <a:pt x="17096" y="17902"/>
                  <a:pt x="17080" y="17902"/>
                </a:cubicBezTo>
                <a:lnTo>
                  <a:pt x="17072" y="17902"/>
                </a:lnTo>
                <a:lnTo>
                  <a:pt x="16758" y="17902"/>
                </a:lnTo>
                <a:lnTo>
                  <a:pt x="16758" y="18547"/>
                </a:lnTo>
                <a:lnTo>
                  <a:pt x="16758" y="18550"/>
                </a:lnTo>
                <a:lnTo>
                  <a:pt x="16758" y="19196"/>
                </a:lnTo>
                <a:lnTo>
                  <a:pt x="16895" y="19196"/>
                </a:lnTo>
                <a:lnTo>
                  <a:pt x="17072" y="19191"/>
                </a:lnTo>
                <a:cubicBezTo>
                  <a:pt x="17244" y="19186"/>
                  <a:pt x="17402" y="19162"/>
                  <a:pt x="17423" y="19138"/>
                </a:cubicBezTo>
                <a:cubicBezTo>
                  <a:pt x="17444" y="19114"/>
                  <a:pt x="17468" y="19117"/>
                  <a:pt x="17478" y="19144"/>
                </a:cubicBezTo>
                <a:cubicBezTo>
                  <a:pt x="17497" y="19201"/>
                  <a:pt x="17594" y="19197"/>
                  <a:pt x="17649" y="19136"/>
                </a:cubicBezTo>
                <a:cubicBezTo>
                  <a:pt x="17669" y="19113"/>
                  <a:pt x="17694" y="19116"/>
                  <a:pt x="17703" y="19142"/>
                </a:cubicBezTo>
                <a:cubicBezTo>
                  <a:pt x="17713" y="19171"/>
                  <a:pt x="17755" y="19187"/>
                  <a:pt x="17801" y="19195"/>
                </a:cubicBezTo>
                <a:lnTo>
                  <a:pt x="17889" y="19195"/>
                </a:lnTo>
                <a:cubicBezTo>
                  <a:pt x="17926" y="19188"/>
                  <a:pt x="17956" y="19177"/>
                  <a:pt x="17965" y="19153"/>
                </a:cubicBezTo>
                <a:cubicBezTo>
                  <a:pt x="17977" y="19118"/>
                  <a:pt x="18003" y="19113"/>
                  <a:pt x="18024" y="19141"/>
                </a:cubicBezTo>
                <a:cubicBezTo>
                  <a:pt x="18042" y="19164"/>
                  <a:pt x="18089" y="19182"/>
                  <a:pt x="18132" y="19195"/>
                </a:cubicBezTo>
                <a:lnTo>
                  <a:pt x="18238" y="19195"/>
                </a:lnTo>
                <a:lnTo>
                  <a:pt x="18238" y="18562"/>
                </a:lnTo>
                <a:lnTo>
                  <a:pt x="18238" y="18546"/>
                </a:lnTo>
                <a:lnTo>
                  <a:pt x="18238" y="17902"/>
                </a:lnTo>
                <a:lnTo>
                  <a:pt x="18031" y="17894"/>
                </a:lnTo>
                <a:close/>
                <a:moveTo>
                  <a:pt x="19621" y="17895"/>
                </a:moveTo>
                <a:lnTo>
                  <a:pt x="19621" y="18528"/>
                </a:lnTo>
                <a:lnTo>
                  <a:pt x="19621" y="18547"/>
                </a:lnTo>
                <a:cubicBezTo>
                  <a:pt x="19622" y="18910"/>
                  <a:pt x="19634" y="19146"/>
                  <a:pt x="19651" y="19126"/>
                </a:cubicBezTo>
                <a:cubicBezTo>
                  <a:pt x="19668" y="19108"/>
                  <a:pt x="19691" y="19121"/>
                  <a:pt x="19702" y="19153"/>
                </a:cubicBezTo>
                <a:cubicBezTo>
                  <a:pt x="19707" y="19170"/>
                  <a:pt x="19719" y="19184"/>
                  <a:pt x="19733" y="19195"/>
                </a:cubicBezTo>
                <a:lnTo>
                  <a:pt x="19736" y="19195"/>
                </a:lnTo>
                <a:lnTo>
                  <a:pt x="19816" y="19195"/>
                </a:lnTo>
                <a:cubicBezTo>
                  <a:pt x="19838" y="19167"/>
                  <a:pt x="19847" y="19103"/>
                  <a:pt x="19852" y="18965"/>
                </a:cubicBezTo>
                <a:cubicBezTo>
                  <a:pt x="19865" y="18646"/>
                  <a:pt x="19924" y="18644"/>
                  <a:pt x="19937" y="18962"/>
                </a:cubicBezTo>
                <a:lnTo>
                  <a:pt x="19946" y="19195"/>
                </a:lnTo>
                <a:lnTo>
                  <a:pt x="20055" y="19193"/>
                </a:lnTo>
                <a:lnTo>
                  <a:pt x="20317" y="19191"/>
                </a:lnTo>
                <a:lnTo>
                  <a:pt x="20490" y="19183"/>
                </a:lnTo>
                <a:lnTo>
                  <a:pt x="20490" y="18546"/>
                </a:lnTo>
                <a:lnTo>
                  <a:pt x="20490" y="18543"/>
                </a:lnTo>
                <a:lnTo>
                  <a:pt x="20490" y="17903"/>
                </a:lnTo>
                <a:lnTo>
                  <a:pt x="20218" y="17895"/>
                </a:lnTo>
                <a:cubicBezTo>
                  <a:pt x="20088" y="17892"/>
                  <a:pt x="20026" y="17894"/>
                  <a:pt x="19989" y="17910"/>
                </a:cubicBezTo>
                <a:cubicBezTo>
                  <a:pt x="19982" y="17912"/>
                  <a:pt x="19978" y="17917"/>
                  <a:pt x="19972" y="17921"/>
                </a:cubicBezTo>
                <a:cubicBezTo>
                  <a:pt x="19947" y="17941"/>
                  <a:pt x="19941" y="17975"/>
                  <a:pt x="19937" y="18041"/>
                </a:cubicBezTo>
                <a:cubicBezTo>
                  <a:pt x="19925" y="18234"/>
                  <a:pt x="19868" y="18240"/>
                  <a:pt x="19846" y="18049"/>
                </a:cubicBezTo>
                <a:cubicBezTo>
                  <a:pt x="19839" y="17990"/>
                  <a:pt x="19831" y="17952"/>
                  <a:pt x="19813" y="17930"/>
                </a:cubicBezTo>
                <a:cubicBezTo>
                  <a:pt x="19795" y="17908"/>
                  <a:pt x="19768" y="17900"/>
                  <a:pt x="19725" y="17898"/>
                </a:cubicBezTo>
                <a:lnTo>
                  <a:pt x="19621" y="17895"/>
                </a:lnTo>
                <a:close/>
                <a:moveTo>
                  <a:pt x="20614" y="17895"/>
                </a:moveTo>
                <a:cubicBezTo>
                  <a:pt x="20593" y="17945"/>
                  <a:pt x="20586" y="18119"/>
                  <a:pt x="20586" y="18543"/>
                </a:cubicBezTo>
                <a:lnTo>
                  <a:pt x="20586" y="18546"/>
                </a:lnTo>
                <a:cubicBezTo>
                  <a:pt x="20586" y="18558"/>
                  <a:pt x="20586" y="18559"/>
                  <a:pt x="20586" y="18571"/>
                </a:cubicBezTo>
                <a:cubicBezTo>
                  <a:pt x="20586" y="18911"/>
                  <a:pt x="20591" y="19083"/>
                  <a:pt x="20605" y="19157"/>
                </a:cubicBezTo>
                <a:cubicBezTo>
                  <a:pt x="20607" y="19166"/>
                  <a:pt x="20609" y="19181"/>
                  <a:pt x="20612" y="19187"/>
                </a:cubicBezTo>
                <a:cubicBezTo>
                  <a:pt x="20614" y="19194"/>
                  <a:pt x="20618" y="19196"/>
                  <a:pt x="20621" y="19199"/>
                </a:cubicBezTo>
                <a:cubicBezTo>
                  <a:pt x="20625" y="19204"/>
                  <a:pt x="20632" y="19206"/>
                  <a:pt x="20638" y="19207"/>
                </a:cubicBezTo>
                <a:cubicBezTo>
                  <a:pt x="20662" y="19201"/>
                  <a:pt x="20694" y="19168"/>
                  <a:pt x="20714" y="19125"/>
                </a:cubicBezTo>
                <a:cubicBezTo>
                  <a:pt x="20736" y="19077"/>
                  <a:pt x="20771" y="19059"/>
                  <a:pt x="20791" y="19082"/>
                </a:cubicBezTo>
                <a:cubicBezTo>
                  <a:pt x="20811" y="19106"/>
                  <a:pt x="20863" y="19128"/>
                  <a:pt x="20907" y="19133"/>
                </a:cubicBezTo>
                <a:cubicBezTo>
                  <a:pt x="20922" y="19134"/>
                  <a:pt x="20923" y="19138"/>
                  <a:pt x="20935" y="19141"/>
                </a:cubicBezTo>
                <a:cubicBezTo>
                  <a:pt x="20947" y="19124"/>
                  <a:pt x="20965" y="19118"/>
                  <a:pt x="20982" y="19138"/>
                </a:cubicBezTo>
                <a:cubicBezTo>
                  <a:pt x="20991" y="19148"/>
                  <a:pt x="21007" y="19154"/>
                  <a:pt x="21022" y="19161"/>
                </a:cubicBezTo>
                <a:cubicBezTo>
                  <a:pt x="21041" y="19168"/>
                  <a:pt x="21060" y="19175"/>
                  <a:pt x="21107" y="19180"/>
                </a:cubicBezTo>
                <a:cubicBezTo>
                  <a:pt x="21191" y="19191"/>
                  <a:pt x="21232" y="19167"/>
                  <a:pt x="21247" y="19101"/>
                </a:cubicBezTo>
                <a:cubicBezTo>
                  <a:pt x="21265" y="19018"/>
                  <a:pt x="21269" y="19018"/>
                  <a:pt x="21303" y="19098"/>
                </a:cubicBezTo>
                <a:cubicBezTo>
                  <a:pt x="21313" y="19120"/>
                  <a:pt x="21333" y="19142"/>
                  <a:pt x="21355" y="19158"/>
                </a:cubicBezTo>
                <a:cubicBezTo>
                  <a:pt x="21384" y="19172"/>
                  <a:pt x="21409" y="19189"/>
                  <a:pt x="21446" y="19191"/>
                </a:cubicBezTo>
                <a:lnTo>
                  <a:pt x="21498" y="19195"/>
                </a:lnTo>
                <a:lnTo>
                  <a:pt x="21551" y="19196"/>
                </a:lnTo>
                <a:lnTo>
                  <a:pt x="21551" y="18546"/>
                </a:lnTo>
                <a:lnTo>
                  <a:pt x="21551" y="18543"/>
                </a:lnTo>
                <a:cubicBezTo>
                  <a:pt x="21551" y="17904"/>
                  <a:pt x="21549" y="17894"/>
                  <a:pt x="21478" y="17908"/>
                </a:cubicBezTo>
                <a:cubicBezTo>
                  <a:pt x="21439" y="17916"/>
                  <a:pt x="21402" y="17924"/>
                  <a:pt x="21398" y="17927"/>
                </a:cubicBezTo>
                <a:cubicBezTo>
                  <a:pt x="21393" y="17930"/>
                  <a:pt x="21381" y="17931"/>
                  <a:pt x="21371" y="17929"/>
                </a:cubicBezTo>
                <a:cubicBezTo>
                  <a:pt x="21360" y="17926"/>
                  <a:pt x="21332" y="17972"/>
                  <a:pt x="21309" y="18030"/>
                </a:cubicBezTo>
                <a:cubicBezTo>
                  <a:pt x="21268" y="18131"/>
                  <a:pt x="21265" y="18130"/>
                  <a:pt x="21240" y="18016"/>
                </a:cubicBezTo>
                <a:cubicBezTo>
                  <a:pt x="21227" y="17957"/>
                  <a:pt x="21200" y="17926"/>
                  <a:pt x="21170" y="17908"/>
                </a:cubicBezTo>
                <a:cubicBezTo>
                  <a:pt x="21137" y="17912"/>
                  <a:pt x="21087" y="17913"/>
                  <a:pt x="21067" y="17921"/>
                </a:cubicBezTo>
                <a:cubicBezTo>
                  <a:pt x="21060" y="17927"/>
                  <a:pt x="21050" y="17926"/>
                  <a:pt x="21044" y="17935"/>
                </a:cubicBezTo>
                <a:cubicBezTo>
                  <a:pt x="21024" y="17961"/>
                  <a:pt x="21009" y="18000"/>
                  <a:pt x="21004" y="18049"/>
                </a:cubicBezTo>
                <a:cubicBezTo>
                  <a:pt x="20985" y="18217"/>
                  <a:pt x="20931" y="18224"/>
                  <a:pt x="20907" y="18061"/>
                </a:cubicBezTo>
                <a:cubicBezTo>
                  <a:pt x="20896" y="17985"/>
                  <a:pt x="20867" y="17955"/>
                  <a:pt x="20811" y="17963"/>
                </a:cubicBezTo>
                <a:cubicBezTo>
                  <a:pt x="20801" y="17965"/>
                  <a:pt x="20788" y="17955"/>
                  <a:pt x="20776" y="17954"/>
                </a:cubicBezTo>
                <a:cubicBezTo>
                  <a:pt x="20747" y="17963"/>
                  <a:pt x="20723" y="17961"/>
                  <a:pt x="20707" y="17938"/>
                </a:cubicBezTo>
                <a:cubicBezTo>
                  <a:pt x="20690" y="17932"/>
                  <a:pt x="20671" y="17934"/>
                  <a:pt x="20658" y="17925"/>
                </a:cubicBezTo>
                <a:lnTo>
                  <a:pt x="20614" y="17895"/>
                </a:lnTo>
                <a:close/>
                <a:moveTo>
                  <a:pt x="9600" y="17897"/>
                </a:moveTo>
                <a:lnTo>
                  <a:pt x="9572" y="17898"/>
                </a:lnTo>
                <a:cubicBezTo>
                  <a:pt x="9542" y="17907"/>
                  <a:pt x="9518" y="17942"/>
                  <a:pt x="9508" y="18008"/>
                </a:cubicBezTo>
                <a:cubicBezTo>
                  <a:pt x="9489" y="18130"/>
                  <a:pt x="9486" y="18132"/>
                  <a:pt x="9442" y="18027"/>
                </a:cubicBezTo>
                <a:cubicBezTo>
                  <a:pt x="9419" y="17972"/>
                  <a:pt x="9375" y="17937"/>
                  <a:pt x="9331" y="17916"/>
                </a:cubicBezTo>
                <a:cubicBezTo>
                  <a:pt x="9281" y="17921"/>
                  <a:pt x="9224" y="17923"/>
                  <a:pt x="9207" y="17932"/>
                </a:cubicBezTo>
                <a:cubicBezTo>
                  <a:pt x="9201" y="17940"/>
                  <a:pt x="9192" y="17944"/>
                  <a:pt x="9189" y="17955"/>
                </a:cubicBezTo>
                <a:cubicBezTo>
                  <a:pt x="9180" y="18000"/>
                  <a:pt x="9136" y="18026"/>
                  <a:pt x="9089" y="18017"/>
                </a:cubicBezTo>
                <a:lnTo>
                  <a:pt x="9025" y="18004"/>
                </a:lnTo>
                <a:cubicBezTo>
                  <a:pt x="9010" y="18063"/>
                  <a:pt x="9006" y="18204"/>
                  <a:pt x="9006" y="18538"/>
                </a:cubicBezTo>
                <a:cubicBezTo>
                  <a:pt x="9007" y="18861"/>
                  <a:pt x="9018" y="19032"/>
                  <a:pt x="9039" y="19009"/>
                </a:cubicBezTo>
                <a:cubicBezTo>
                  <a:pt x="9057" y="18989"/>
                  <a:pt x="9081" y="19013"/>
                  <a:pt x="9091" y="19063"/>
                </a:cubicBezTo>
                <a:cubicBezTo>
                  <a:pt x="9102" y="19113"/>
                  <a:pt x="9121" y="19140"/>
                  <a:pt x="9136" y="19123"/>
                </a:cubicBezTo>
                <a:cubicBezTo>
                  <a:pt x="9150" y="19107"/>
                  <a:pt x="9170" y="19117"/>
                  <a:pt x="9180" y="19144"/>
                </a:cubicBezTo>
                <a:cubicBezTo>
                  <a:pt x="9189" y="19171"/>
                  <a:pt x="9299" y="19194"/>
                  <a:pt x="9423" y="19193"/>
                </a:cubicBezTo>
                <a:lnTo>
                  <a:pt x="9650" y="19191"/>
                </a:lnTo>
                <a:lnTo>
                  <a:pt x="9650" y="18546"/>
                </a:lnTo>
                <a:cubicBezTo>
                  <a:pt x="9650" y="18006"/>
                  <a:pt x="9643" y="17915"/>
                  <a:pt x="9600" y="17897"/>
                </a:cubicBezTo>
                <a:close/>
                <a:moveTo>
                  <a:pt x="10968" y="17898"/>
                </a:moveTo>
                <a:cubicBezTo>
                  <a:pt x="10908" y="17898"/>
                  <a:pt x="10905" y="17937"/>
                  <a:pt x="10905" y="18552"/>
                </a:cubicBezTo>
                <a:cubicBezTo>
                  <a:pt x="10905" y="19165"/>
                  <a:pt x="10908" y="19204"/>
                  <a:pt x="10967" y="19196"/>
                </a:cubicBezTo>
                <a:cubicBezTo>
                  <a:pt x="10968" y="19196"/>
                  <a:pt x="10969" y="19196"/>
                  <a:pt x="10969" y="19196"/>
                </a:cubicBezTo>
                <a:cubicBezTo>
                  <a:pt x="11028" y="19188"/>
                  <a:pt x="11033" y="19142"/>
                  <a:pt x="11033" y="18546"/>
                </a:cubicBezTo>
                <a:lnTo>
                  <a:pt x="11033" y="18543"/>
                </a:lnTo>
                <a:cubicBezTo>
                  <a:pt x="11033" y="17937"/>
                  <a:pt x="11029" y="17898"/>
                  <a:pt x="10968" y="17898"/>
                </a:cubicBezTo>
                <a:close/>
                <a:moveTo>
                  <a:pt x="11194" y="17898"/>
                </a:moveTo>
                <a:cubicBezTo>
                  <a:pt x="11173" y="17898"/>
                  <a:pt x="11161" y="17913"/>
                  <a:pt x="11151" y="17943"/>
                </a:cubicBezTo>
                <a:cubicBezTo>
                  <a:pt x="11133" y="18005"/>
                  <a:pt x="11129" y="18155"/>
                  <a:pt x="11129" y="18543"/>
                </a:cubicBezTo>
                <a:cubicBezTo>
                  <a:pt x="11129" y="18546"/>
                  <a:pt x="11129" y="18546"/>
                  <a:pt x="11129" y="18549"/>
                </a:cubicBezTo>
                <a:cubicBezTo>
                  <a:pt x="11129" y="18553"/>
                  <a:pt x="11129" y="18551"/>
                  <a:pt x="11129" y="18555"/>
                </a:cubicBezTo>
                <a:cubicBezTo>
                  <a:pt x="11129" y="19138"/>
                  <a:pt x="11134" y="19188"/>
                  <a:pt x="11194" y="19196"/>
                </a:cubicBezTo>
                <a:cubicBezTo>
                  <a:pt x="11224" y="19200"/>
                  <a:pt x="11241" y="19194"/>
                  <a:pt x="11249" y="19109"/>
                </a:cubicBezTo>
                <a:cubicBezTo>
                  <a:pt x="11253" y="19067"/>
                  <a:pt x="11253" y="18921"/>
                  <a:pt x="11254" y="18831"/>
                </a:cubicBezTo>
                <a:cubicBezTo>
                  <a:pt x="11256" y="18741"/>
                  <a:pt x="11258" y="18704"/>
                  <a:pt x="11258" y="18552"/>
                </a:cubicBezTo>
                <a:cubicBezTo>
                  <a:pt x="11258" y="18549"/>
                  <a:pt x="11258" y="18550"/>
                  <a:pt x="11258" y="18547"/>
                </a:cubicBezTo>
                <a:cubicBezTo>
                  <a:pt x="11258" y="18241"/>
                  <a:pt x="11257" y="18084"/>
                  <a:pt x="11249" y="17995"/>
                </a:cubicBezTo>
                <a:cubicBezTo>
                  <a:pt x="11240" y="17908"/>
                  <a:pt x="11224" y="17898"/>
                  <a:pt x="11194" y="17898"/>
                </a:cubicBezTo>
                <a:close/>
                <a:moveTo>
                  <a:pt x="12384" y="17898"/>
                </a:moveTo>
                <a:lnTo>
                  <a:pt x="12384" y="18547"/>
                </a:lnTo>
                <a:lnTo>
                  <a:pt x="12384" y="19195"/>
                </a:lnTo>
                <a:lnTo>
                  <a:pt x="12609" y="19193"/>
                </a:lnTo>
                <a:lnTo>
                  <a:pt x="12681" y="19191"/>
                </a:lnTo>
                <a:cubicBezTo>
                  <a:pt x="12774" y="19186"/>
                  <a:pt x="12824" y="19170"/>
                  <a:pt x="12834" y="19106"/>
                </a:cubicBezTo>
                <a:lnTo>
                  <a:pt x="12834" y="18547"/>
                </a:lnTo>
                <a:lnTo>
                  <a:pt x="12834" y="17911"/>
                </a:lnTo>
                <a:cubicBezTo>
                  <a:pt x="12787" y="17908"/>
                  <a:pt x="12784" y="17907"/>
                  <a:pt x="12729" y="17905"/>
                </a:cubicBezTo>
                <a:lnTo>
                  <a:pt x="12651" y="17902"/>
                </a:lnTo>
                <a:lnTo>
                  <a:pt x="12609" y="17902"/>
                </a:lnTo>
                <a:lnTo>
                  <a:pt x="12384" y="17898"/>
                </a:lnTo>
                <a:close/>
                <a:moveTo>
                  <a:pt x="18569" y="17898"/>
                </a:moveTo>
                <a:cubicBezTo>
                  <a:pt x="18559" y="17900"/>
                  <a:pt x="18551" y="17910"/>
                  <a:pt x="18544" y="17930"/>
                </a:cubicBezTo>
                <a:cubicBezTo>
                  <a:pt x="18533" y="17964"/>
                  <a:pt x="18506" y="17971"/>
                  <a:pt x="18485" y="17948"/>
                </a:cubicBezTo>
                <a:cubicBezTo>
                  <a:pt x="18461" y="17921"/>
                  <a:pt x="18444" y="17909"/>
                  <a:pt x="18429" y="17903"/>
                </a:cubicBezTo>
                <a:cubicBezTo>
                  <a:pt x="18410" y="17905"/>
                  <a:pt x="18408" y="17912"/>
                  <a:pt x="18396" y="17916"/>
                </a:cubicBezTo>
                <a:cubicBezTo>
                  <a:pt x="18370" y="17966"/>
                  <a:pt x="18367" y="18134"/>
                  <a:pt x="18367" y="18514"/>
                </a:cubicBezTo>
                <a:lnTo>
                  <a:pt x="18367" y="19130"/>
                </a:lnTo>
                <a:cubicBezTo>
                  <a:pt x="18368" y="19134"/>
                  <a:pt x="18369" y="19140"/>
                  <a:pt x="18370" y="19144"/>
                </a:cubicBezTo>
                <a:lnTo>
                  <a:pt x="18448" y="19126"/>
                </a:lnTo>
                <a:cubicBezTo>
                  <a:pt x="18467" y="19123"/>
                  <a:pt x="18485" y="19128"/>
                  <a:pt x="18501" y="19133"/>
                </a:cubicBezTo>
                <a:cubicBezTo>
                  <a:pt x="18518" y="19126"/>
                  <a:pt x="18535" y="19131"/>
                  <a:pt x="18544" y="19157"/>
                </a:cubicBezTo>
                <a:cubicBezTo>
                  <a:pt x="18549" y="19170"/>
                  <a:pt x="18555" y="19172"/>
                  <a:pt x="18561" y="19177"/>
                </a:cubicBezTo>
                <a:cubicBezTo>
                  <a:pt x="18565" y="19180"/>
                  <a:pt x="18566" y="19187"/>
                  <a:pt x="18571" y="19187"/>
                </a:cubicBezTo>
                <a:cubicBezTo>
                  <a:pt x="18582" y="19185"/>
                  <a:pt x="18594" y="19176"/>
                  <a:pt x="18605" y="19158"/>
                </a:cubicBezTo>
                <a:cubicBezTo>
                  <a:pt x="18628" y="19125"/>
                  <a:pt x="18656" y="19116"/>
                  <a:pt x="18668" y="19138"/>
                </a:cubicBezTo>
                <a:cubicBezTo>
                  <a:pt x="18686" y="19170"/>
                  <a:pt x="18715" y="19188"/>
                  <a:pt x="18742" y="19190"/>
                </a:cubicBezTo>
                <a:cubicBezTo>
                  <a:pt x="18743" y="19190"/>
                  <a:pt x="18744" y="19187"/>
                  <a:pt x="18745" y="19187"/>
                </a:cubicBezTo>
                <a:cubicBezTo>
                  <a:pt x="18757" y="19187"/>
                  <a:pt x="18769" y="19187"/>
                  <a:pt x="18778" y="19180"/>
                </a:cubicBezTo>
                <a:cubicBezTo>
                  <a:pt x="18789" y="19173"/>
                  <a:pt x="18799" y="19162"/>
                  <a:pt x="18804" y="19147"/>
                </a:cubicBezTo>
                <a:cubicBezTo>
                  <a:pt x="18806" y="19142"/>
                  <a:pt x="18809" y="19144"/>
                  <a:pt x="18812" y="19141"/>
                </a:cubicBezTo>
                <a:cubicBezTo>
                  <a:pt x="18817" y="19134"/>
                  <a:pt x="18822" y="19125"/>
                  <a:pt x="18829" y="19123"/>
                </a:cubicBezTo>
                <a:cubicBezTo>
                  <a:pt x="18830" y="19123"/>
                  <a:pt x="18830" y="19125"/>
                  <a:pt x="18831" y="19125"/>
                </a:cubicBezTo>
                <a:cubicBezTo>
                  <a:pt x="18840" y="19123"/>
                  <a:pt x="18849" y="19124"/>
                  <a:pt x="18858" y="19130"/>
                </a:cubicBezTo>
                <a:cubicBezTo>
                  <a:pt x="18887" y="19150"/>
                  <a:pt x="18898" y="18992"/>
                  <a:pt x="18901" y="18514"/>
                </a:cubicBezTo>
                <a:cubicBezTo>
                  <a:pt x="18904" y="18020"/>
                  <a:pt x="18896" y="17885"/>
                  <a:pt x="18866" y="17930"/>
                </a:cubicBezTo>
                <a:cubicBezTo>
                  <a:pt x="18845" y="17962"/>
                  <a:pt x="18817" y="17970"/>
                  <a:pt x="18805" y="17948"/>
                </a:cubicBezTo>
                <a:cubicBezTo>
                  <a:pt x="18804" y="17947"/>
                  <a:pt x="18804" y="17946"/>
                  <a:pt x="18804" y="17946"/>
                </a:cubicBezTo>
                <a:cubicBezTo>
                  <a:pt x="18804" y="17945"/>
                  <a:pt x="18800" y="17945"/>
                  <a:pt x="18799" y="17944"/>
                </a:cubicBezTo>
                <a:cubicBezTo>
                  <a:pt x="18789" y="17930"/>
                  <a:pt x="18745" y="17919"/>
                  <a:pt x="18690" y="17911"/>
                </a:cubicBezTo>
                <a:cubicBezTo>
                  <a:pt x="18682" y="17918"/>
                  <a:pt x="18674" y="17927"/>
                  <a:pt x="18669" y="17940"/>
                </a:cubicBezTo>
                <a:cubicBezTo>
                  <a:pt x="18657" y="17974"/>
                  <a:pt x="18634" y="17971"/>
                  <a:pt x="18608" y="17932"/>
                </a:cubicBezTo>
                <a:cubicBezTo>
                  <a:pt x="18594" y="17910"/>
                  <a:pt x="18582" y="17900"/>
                  <a:pt x="18572" y="17898"/>
                </a:cubicBezTo>
                <a:cubicBezTo>
                  <a:pt x="18571" y="17898"/>
                  <a:pt x="18570" y="17899"/>
                  <a:pt x="18569" y="17898"/>
                </a:cubicBezTo>
                <a:close/>
                <a:moveTo>
                  <a:pt x="19366" y="17898"/>
                </a:moveTo>
                <a:cubicBezTo>
                  <a:pt x="19329" y="17911"/>
                  <a:pt x="19315" y="18008"/>
                  <a:pt x="19303" y="18278"/>
                </a:cubicBezTo>
                <a:cubicBezTo>
                  <a:pt x="19302" y="18363"/>
                  <a:pt x="19300" y="18391"/>
                  <a:pt x="19300" y="18530"/>
                </a:cubicBezTo>
                <a:cubicBezTo>
                  <a:pt x="19300" y="18905"/>
                  <a:pt x="19312" y="19146"/>
                  <a:pt x="19329" y="19126"/>
                </a:cubicBezTo>
                <a:cubicBezTo>
                  <a:pt x="19346" y="19108"/>
                  <a:pt x="19369" y="19121"/>
                  <a:pt x="19380" y="19153"/>
                </a:cubicBezTo>
                <a:cubicBezTo>
                  <a:pt x="19385" y="19168"/>
                  <a:pt x="19387" y="19169"/>
                  <a:pt x="19391" y="19177"/>
                </a:cubicBezTo>
                <a:cubicBezTo>
                  <a:pt x="19424" y="19150"/>
                  <a:pt x="19428" y="19025"/>
                  <a:pt x="19428" y="18555"/>
                </a:cubicBezTo>
                <a:cubicBezTo>
                  <a:pt x="19428" y="18545"/>
                  <a:pt x="19428" y="18548"/>
                  <a:pt x="19428" y="18538"/>
                </a:cubicBezTo>
                <a:cubicBezTo>
                  <a:pt x="19428" y="18247"/>
                  <a:pt x="19426" y="18084"/>
                  <a:pt x="19418" y="17995"/>
                </a:cubicBezTo>
                <a:cubicBezTo>
                  <a:pt x="19418" y="17994"/>
                  <a:pt x="19419" y="17994"/>
                  <a:pt x="19418" y="17993"/>
                </a:cubicBezTo>
                <a:cubicBezTo>
                  <a:pt x="19410" y="17911"/>
                  <a:pt x="19394" y="17899"/>
                  <a:pt x="19366" y="17898"/>
                </a:cubicBezTo>
                <a:close/>
                <a:moveTo>
                  <a:pt x="6940" y="17902"/>
                </a:moveTo>
                <a:cubicBezTo>
                  <a:pt x="6889" y="17895"/>
                  <a:pt x="6884" y="17956"/>
                  <a:pt x="6884" y="18527"/>
                </a:cubicBezTo>
                <a:lnTo>
                  <a:pt x="6884" y="18541"/>
                </a:lnTo>
                <a:cubicBezTo>
                  <a:pt x="6884" y="18907"/>
                  <a:pt x="6896" y="19146"/>
                  <a:pt x="6913" y="19126"/>
                </a:cubicBezTo>
                <a:cubicBezTo>
                  <a:pt x="6930" y="19108"/>
                  <a:pt x="6952" y="19118"/>
                  <a:pt x="6962" y="19147"/>
                </a:cubicBezTo>
                <a:cubicBezTo>
                  <a:pt x="6969" y="19168"/>
                  <a:pt x="6980" y="19178"/>
                  <a:pt x="6992" y="19185"/>
                </a:cubicBezTo>
                <a:cubicBezTo>
                  <a:pt x="7022" y="19182"/>
                  <a:pt x="7039" y="19174"/>
                  <a:pt x="7064" y="19166"/>
                </a:cubicBezTo>
                <a:cubicBezTo>
                  <a:pt x="7087" y="19144"/>
                  <a:pt x="7108" y="19114"/>
                  <a:pt x="7119" y="19068"/>
                </a:cubicBezTo>
                <a:cubicBezTo>
                  <a:pt x="7142" y="18967"/>
                  <a:pt x="7150" y="18962"/>
                  <a:pt x="7183" y="19038"/>
                </a:cubicBezTo>
                <a:cubicBezTo>
                  <a:pt x="7205" y="19086"/>
                  <a:pt x="7221" y="19114"/>
                  <a:pt x="7235" y="19130"/>
                </a:cubicBezTo>
                <a:cubicBezTo>
                  <a:pt x="7249" y="19131"/>
                  <a:pt x="7262" y="19130"/>
                  <a:pt x="7271" y="19123"/>
                </a:cubicBezTo>
                <a:cubicBezTo>
                  <a:pt x="7275" y="19120"/>
                  <a:pt x="7276" y="19105"/>
                  <a:pt x="7280" y="19098"/>
                </a:cubicBezTo>
                <a:cubicBezTo>
                  <a:pt x="7286" y="19068"/>
                  <a:pt x="7290" y="19017"/>
                  <a:pt x="7294" y="18954"/>
                </a:cubicBezTo>
                <a:cubicBezTo>
                  <a:pt x="7298" y="18882"/>
                  <a:pt x="7301" y="18799"/>
                  <a:pt x="7301" y="18626"/>
                </a:cubicBezTo>
                <a:cubicBezTo>
                  <a:pt x="7301" y="18613"/>
                  <a:pt x="7302" y="18608"/>
                  <a:pt x="7302" y="18595"/>
                </a:cubicBezTo>
                <a:cubicBezTo>
                  <a:pt x="7302" y="18586"/>
                  <a:pt x="7302" y="18586"/>
                  <a:pt x="7302" y="18577"/>
                </a:cubicBezTo>
                <a:cubicBezTo>
                  <a:pt x="7302" y="17996"/>
                  <a:pt x="7290" y="17945"/>
                  <a:pt x="7183" y="18066"/>
                </a:cubicBezTo>
                <a:cubicBezTo>
                  <a:pt x="7179" y="18071"/>
                  <a:pt x="7173" y="18065"/>
                  <a:pt x="7169" y="18066"/>
                </a:cubicBezTo>
                <a:cubicBezTo>
                  <a:pt x="7148" y="18104"/>
                  <a:pt x="7138" y="18101"/>
                  <a:pt x="7119" y="18019"/>
                </a:cubicBezTo>
                <a:cubicBezTo>
                  <a:pt x="7117" y="18013"/>
                  <a:pt x="7113" y="18012"/>
                  <a:pt x="7112" y="18006"/>
                </a:cubicBezTo>
                <a:cubicBezTo>
                  <a:pt x="7111" y="18004"/>
                  <a:pt x="7111" y="18004"/>
                  <a:pt x="7110" y="18001"/>
                </a:cubicBezTo>
                <a:cubicBezTo>
                  <a:pt x="7103" y="17980"/>
                  <a:pt x="7094" y="17962"/>
                  <a:pt x="7083" y="17948"/>
                </a:cubicBezTo>
                <a:cubicBezTo>
                  <a:pt x="7081" y="17948"/>
                  <a:pt x="7078" y="17944"/>
                  <a:pt x="7078" y="17951"/>
                </a:cubicBezTo>
                <a:cubicBezTo>
                  <a:pt x="7077" y="17977"/>
                  <a:pt x="7059" y="17977"/>
                  <a:pt x="7037" y="17952"/>
                </a:cubicBezTo>
                <a:cubicBezTo>
                  <a:pt x="7016" y="17928"/>
                  <a:pt x="6972" y="17906"/>
                  <a:pt x="6940" y="17902"/>
                </a:cubicBezTo>
                <a:close/>
                <a:moveTo>
                  <a:pt x="8095" y="17902"/>
                </a:moveTo>
                <a:lnTo>
                  <a:pt x="7945" y="17903"/>
                </a:lnTo>
                <a:lnTo>
                  <a:pt x="7945" y="18501"/>
                </a:lnTo>
                <a:cubicBezTo>
                  <a:pt x="7945" y="18891"/>
                  <a:pt x="7956" y="19091"/>
                  <a:pt x="7977" y="19068"/>
                </a:cubicBezTo>
                <a:cubicBezTo>
                  <a:pt x="7995" y="19048"/>
                  <a:pt x="8017" y="19066"/>
                  <a:pt x="8026" y="19111"/>
                </a:cubicBezTo>
                <a:cubicBezTo>
                  <a:pt x="8038" y="19166"/>
                  <a:pt x="8097" y="19190"/>
                  <a:pt x="8212" y="19187"/>
                </a:cubicBezTo>
                <a:lnTo>
                  <a:pt x="8380" y="19183"/>
                </a:lnTo>
                <a:lnTo>
                  <a:pt x="8388" y="18543"/>
                </a:lnTo>
                <a:lnTo>
                  <a:pt x="8395" y="18044"/>
                </a:lnTo>
                <a:lnTo>
                  <a:pt x="8395" y="17903"/>
                </a:lnTo>
                <a:lnTo>
                  <a:pt x="8171" y="17902"/>
                </a:lnTo>
                <a:lnTo>
                  <a:pt x="8095" y="17902"/>
                </a:lnTo>
                <a:close/>
                <a:moveTo>
                  <a:pt x="13767" y="17902"/>
                </a:moveTo>
                <a:lnTo>
                  <a:pt x="13767" y="18549"/>
                </a:lnTo>
                <a:lnTo>
                  <a:pt x="13767" y="18552"/>
                </a:lnTo>
                <a:lnTo>
                  <a:pt x="13767" y="19204"/>
                </a:lnTo>
                <a:lnTo>
                  <a:pt x="13871" y="19193"/>
                </a:lnTo>
                <a:cubicBezTo>
                  <a:pt x="13929" y="19187"/>
                  <a:pt x="13994" y="19161"/>
                  <a:pt x="14014" y="19138"/>
                </a:cubicBezTo>
                <a:cubicBezTo>
                  <a:pt x="14035" y="19114"/>
                  <a:pt x="14062" y="19122"/>
                  <a:pt x="14074" y="19157"/>
                </a:cubicBezTo>
                <a:cubicBezTo>
                  <a:pt x="14074" y="19158"/>
                  <a:pt x="14074" y="19157"/>
                  <a:pt x="14075" y="19158"/>
                </a:cubicBezTo>
                <a:cubicBezTo>
                  <a:pt x="14093" y="19151"/>
                  <a:pt x="14134" y="19148"/>
                  <a:pt x="14139" y="19141"/>
                </a:cubicBezTo>
                <a:cubicBezTo>
                  <a:pt x="14145" y="19128"/>
                  <a:pt x="14157" y="19124"/>
                  <a:pt x="14169" y="19125"/>
                </a:cubicBezTo>
                <a:cubicBezTo>
                  <a:pt x="14175" y="19123"/>
                  <a:pt x="14179" y="19129"/>
                  <a:pt x="14184" y="19133"/>
                </a:cubicBezTo>
                <a:cubicBezTo>
                  <a:pt x="14189" y="19136"/>
                  <a:pt x="14193" y="19136"/>
                  <a:pt x="14197" y="19141"/>
                </a:cubicBezTo>
                <a:cubicBezTo>
                  <a:pt x="14226" y="19173"/>
                  <a:pt x="14246" y="19180"/>
                  <a:pt x="14266" y="19187"/>
                </a:cubicBezTo>
                <a:cubicBezTo>
                  <a:pt x="14269" y="19186"/>
                  <a:pt x="14271" y="19187"/>
                  <a:pt x="14273" y="19187"/>
                </a:cubicBezTo>
                <a:cubicBezTo>
                  <a:pt x="14321" y="19174"/>
                  <a:pt x="14331" y="19096"/>
                  <a:pt x="14339" y="18655"/>
                </a:cubicBezTo>
                <a:cubicBezTo>
                  <a:pt x="14342" y="18494"/>
                  <a:pt x="14343" y="18386"/>
                  <a:pt x="14343" y="18286"/>
                </a:cubicBezTo>
                <a:lnTo>
                  <a:pt x="14334" y="18063"/>
                </a:lnTo>
                <a:cubicBezTo>
                  <a:pt x="14312" y="17890"/>
                  <a:pt x="14241" y="17901"/>
                  <a:pt x="14042" y="17902"/>
                </a:cubicBezTo>
                <a:lnTo>
                  <a:pt x="13767" y="17902"/>
                </a:lnTo>
                <a:close/>
                <a:moveTo>
                  <a:pt x="7413" y="17905"/>
                </a:moveTo>
                <a:cubicBezTo>
                  <a:pt x="7411" y="17907"/>
                  <a:pt x="7410" y="17915"/>
                  <a:pt x="7409" y="17919"/>
                </a:cubicBezTo>
                <a:lnTo>
                  <a:pt x="7404" y="18536"/>
                </a:lnTo>
                <a:cubicBezTo>
                  <a:pt x="7401" y="18803"/>
                  <a:pt x="7403" y="18952"/>
                  <a:pt x="7407" y="19047"/>
                </a:cubicBezTo>
                <a:cubicBezTo>
                  <a:pt x="7415" y="19149"/>
                  <a:pt x="7426" y="19185"/>
                  <a:pt x="7443" y="19158"/>
                </a:cubicBezTo>
                <a:cubicBezTo>
                  <a:pt x="7450" y="19147"/>
                  <a:pt x="7458" y="19143"/>
                  <a:pt x="7466" y="19138"/>
                </a:cubicBezTo>
                <a:cubicBezTo>
                  <a:pt x="7482" y="19125"/>
                  <a:pt x="7498" y="19122"/>
                  <a:pt x="7506" y="19136"/>
                </a:cubicBezTo>
                <a:cubicBezTo>
                  <a:pt x="7510" y="19144"/>
                  <a:pt x="7513" y="19081"/>
                  <a:pt x="7517" y="19024"/>
                </a:cubicBezTo>
                <a:cubicBezTo>
                  <a:pt x="7509" y="19003"/>
                  <a:pt x="7500" y="18990"/>
                  <a:pt x="7487" y="18995"/>
                </a:cubicBezTo>
                <a:cubicBezTo>
                  <a:pt x="7458" y="19006"/>
                  <a:pt x="7441" y="18848"/>
                  <a:pt x="7428" y="18427"/>
                </a:cubicBezTo>
                <a:lnTo>
                  <a:pt x="7413" y="17905"/>
                </a:lnTo>
                <a:close/>
                <a:moveTo>
                  <a:pt x="13518" y="17906"/>
                </a:moveTo>
                <a:cubicBezTo>
                  <a:pt x="13490" y="17913"/>
                  <a:pt x="13478" y="17932"/>
                  <a:pt x="13478" y="17965"/>
                </a:cubicBezTo>
                <a:cubicBezTo>
                  <a:pt x="13478" y="18105"/>
                  <a:pt x="13413" y="18115"/>
                  <a:pt x="13383" y="17979"/>
                </a:cubicBezTo>
                <a:cubicBezTo>
                  <a:pt x="13362" y="17884"/>
                  <a:pt x="13352" y="18050"/>
                  <a:pt x="13351" y="18536"/>
                </a:cubicBezTo>
                <a:cubicBezTo>
                  <a:pt x="13349" y="19078"/>
                  <a:pt x="13358" y="19215"/>
                  <a:pt x="13389" y="19174"/>
                </a:cubicBezTo>
                <a:cubicBezTo>
                  <a:pt x="13425" y="19128"/>
                  <a:pt x="13494" y="19120"/>
                  <a:pt x="13541" y="19153"/>
                </a:cubicBezTo>
                <a:cubicBezTo>
                  <a:pt x="13666" y="19240"/>
                  <a:pt x="13671" y="19220"/>
                  <a:pt x="13671" y="18566"/>
                </a:cubicBezTo>
                <a:cubicBezTo>
                  <a:pt x="13671" y="18557"/>
                  <a:pt x="13671" y="18552"/>
                  <a:pt x="13671" y="18543"/>
                </a:cubicBezTo>
                <a:cubicBezTo>
                  <a:pt x="13670" y="18206"/>
                  <a:pt x="13659" y="17929"/>
                  <a:pt x="13646" y="17925"/>
                </a:cubicBezTo>
                <a:cubicBezTo>
                  <a:pt x="13587" y="17907"/>
                  <a:pt x="13545" y="17900"/>
                  <a:pt x="13518" y="17906"/>
                </a:cubicBezTo>
                <a:close/>
                <a:moveTo>
                  <a:pt x="8838" y="17908"/>
                </a:moveTo>
                <a:cubicBezTo>
                  <a:pt x="8822" y="17911"/>
                  <a:pt x="8821" y="17914"/>
                  <a:pt x="8810" y="17917"/>
                </a:cubicBezTo>
                <a:cubicBezTo>
                  <a:pt x="8784" y="17959"/>
                  <a:pt x="8782" y="18095"/>
                  <a:pt x="8782" y="18543"/>
                </a:cubicBezTo>
                <a:cubicBezTo>
                  <a:pt x="8782" y="18990"/>
                  <a:pt x="8784" y="19128"/>
                  <a:pt x="8810" y="19169"/>
                </a:cubicBezTo>
                <a:cubicBezTo>
                  <a:pt x="8822" y="19173"/>
                  <a:pt x="8824" y="19176"/>
                  <a:pt x="8838" y="19179"/>
                </a:cubicBezTo>
                <a:cubicBezTo>
                  <a:pt x="8854" y="19182"/>
                  <a:pt x="8866" y="19181"/>
                  <a:pt x="8876" y="19174"/>
                </a:cubicBezTo>
                <a:cubicBezTo>
                  <a:pt x="8877" y="19173"/>
                  <a:pt x="8878" y="19175"/>
                  <a:pt x="8879" y="19174"/>
                </a:cubicBezTo>
                <a:cubicBezTo>
                  <a:pt x="8879" y="19174"/>
                  <a:pt x="8879" y="19173"/>
                  <a:pt x="8879" y="19172"/>
                </a:cubicBezTo>
                <a:cubicBezTo>
                  <a:pt x="8882" y="19170"/>
                  <a:pt x="8883" y="19158"/>
                  <a:pt x="8886" y="19153"/>
                </a:cubicBezTo>
                <a:cubicBezTo>
                  <a:pt x="8891" y="19139"/>
                  <a:pt x="8897" y="19125"/>
                  <a:pt x="8901" y="19093"/>
                </a:cubicBezTo>
                <a:cubicBezTo>
                  <a:pt x="8909" y="19008"/>
                  <a:pt x="8910" y="18845"/>
                  <a:pt x="8910" y="18543"/>
                </a:cubicBezTo>
                <a:cubicBezTo>
                  <a:pt x="8910" y="18240"/>
                  <a:pt x="8909" y="18079"/>
                  <a:pt x="8901" y="17993"/>
                </a:cubicBezTo>
                <a:cubicBezTo>
                  <a:pt x="8897" y="17961"/>
                  <a:pt x="8891" y="17947"/>
                  <a:pt x="8886" y="17933"/>
                </a:cubicBezTo>
                <a:cubicBezTo>
                  <a:pt x="8883" y="17928"/>
                  <a:pt x="8882" y="17917"/>
                  <a:pt x="8879" y="17914"/>
                </a:cubicBezTo>
                <a:cubicBezTo>
                  <a:pt x="8879" y="17914"/>
                  <a:pt x="8879" y="17911"/>
                  <a:pt x="8879" y="17911"/>
                </a:cubicBezTo>
                <a:cubicBezTo>
                  <a:pt x="8878" y="17910"/>
                  <a:pt x="8877" y="17912"/>
                  <a:pt x="8876" y="17911"/>
                </a:cubicBezTo>
                <a:cubicBezTo>
                  <a:pt x="8866" y="17904"/>
                  <a:pt x="8854" y="17905"/>
                  <a:pt x="8838" y="17908"/>
                </a:cubicBezTo>
                <a:close/>
                <a:moveTo>
                  <a:pt x="7671" y="17910"/>
                </a:moveTo>
                <a:cubicBezTo>
                  <a:pt x="7630" y="17881"/>
                  <a:pt x="7623" y="17975"/>
                  <a:pt x="7623" y="18536"/>
                </a:cubicBezTo>
                <a:cubicBezTo>
                  <a:pt x="7623" y="18809"/>
                  <a:pt x="7625" y="18973"/>
                  <a:pt x="7632" y="19070"/>
                </a:cubicBezTo>
                <a:cubicBezTo>
                  <a:pt x="7636" y="19118"/>
                  <a:pt x="7641" y="19149"/>
                  <a:pt x="7648" y="19168"/>
                </a:cubicBezTo>
                <a:cubicBezTo>
                  <a:pt x="7654" y="19187"/>
                  <a:pt x="7661" y="19193"/>
                  <a:pt x="7671" y="19193"/>
                </a:cubicBezTo>
                <a:cubicBezTo>
                  <a:pt x="7711" y="19193"/>
                  <a:pt x="7719" y="19086"/>
                  <a:pt x="7719" y="18569"/>
                </a:cubicBezTo>
                <a:cubicBezTo>
                  <a:pt x="7719" y="18068"/>
                  <a:pt x="7710" y="17936"/>
                  <a:pt x="7671" y="17910"/>
                </a:cubicBezTo>
                <a:close/>
                <a:moveTo>
                  <a:pt x="11513" y="17910"/>
                </a:moveTo>
                <a:cubicBezTo>
                  <a:pt x="11474" y="17921"/>
                  <a:pt x="11443" y="17942"/>
                  <a:pt x="11436" y="17976"/>
                </a:cubicBezTo>
                <a:cubicBezTo>
                  <a:pt x="11427" y="18020"/>
                  <a:pt x="11404" y="18039"/>
                  <a:pt x="11386" y="18019"/>
                </a:cubicBezTo>
                <a:cubicBezTo>
                  <a:pt x="11365" y="17995"/>
                  <a:pt x="11355" y="18188"/>
                  <a:pt x="11355" y="18563"/>
                </a:cubicBezTo>
                <a:lnTo>
                  <a:pt x="11355" y="19144"/>
                </a:lnTo>
                <a:lnTo>
                  <a:pt x="11436" y="19126"/>
                </a:lnTo>
                <a:cubicBezTo>
                  <a:pt x="11473" y="19119"/>
                  <a:pt x="11503" y="19131"/>
                  <a:pt x="11519" y="19147"/>
                </a:cubicBezTo>
                <a:cubicBezTo>
                  <a:pt x="11521" y="19149"/>
                  <a:pt x="11529" y="19146"/>
                  <a:pt x="11530" y="19149"/>
                </a:cubicBezTo>
                <a:cubicBezTo>
                  <a:pt x="11537" y="19169"/>
                  <a:pt x="11573" y="19186"/>
                  <a:pt x="11609" y="19187"/>
                </a:cubicBezTo>
                <a:cubicBezTo>
                  <a:pt x="11610" y="19187"/>
                  <a:pt x="11610" y="19187"/>
                  <a:pt x="11610" y="19187"/>
                </a:cubicBezTo>
                <a:cubicBezTo>
                  <a:pt x="11625" y="19179"/>
                  <a:pt x="11640" y="19165"/>
                  <a:pt x="11653" y="19147"/>
                </a:cubicBezTo>
                <a:cubicBezTo>
                  <a:pt x="11653" y="19147"/>
                  <a:pt x="11654" y="19147"/>
                  <a:pt x="11654" y="19147"/>
                </a:cubicBezTo>
                <a:cubicBezTo>
                  <a:pt x="11673" y="19092"/>
                  <a:pt x="11677" y="18953"/>
                  <a:pt x="11677" y="18546"/>
                </a:cubicBezTo>
                <a:lnTo>
                  <a:pt x="11677" y="17929"/>
                </a:lnTo>
                <a:cubicBezTo>
                  <a:pt x="11649" y="17922"/>
                  <a:pt x="11600" y="17914"/>
                  <a:pt x="11524" y="17910"/>
                </a:cubicBezTo>
                <a:lnTo>
                  <a:pt x="11513" y="17910"/>
                </a:lnTo>
                <a:close/>
                <a:moveTo>
                  <a:pt x="11992" y="17910"/>
                </a:moveTo>
                <a:cubicBezTo>
                  <a:pt x="11969" y="17952"/>
                  <a:pt x="11966" y="18100"/>
                  <a:pt x="11966" y="18538"/>
                </a:cubicBezTo>
                <a:cubicBezTo>
                  <a:pt x="11966" y="19111"/>
                  <a:pt x="11971" y="19178"/>
                  <a:pt x="12021" y="19183"/>
                </a:cubicBezTo>
                <a:cubicBezTo>
                  <a:pt x="12036" y="19183"/>
                  <a:pt x="12049" y="19168"/>
                  <a:pt x="12064" y="19161"/>
                </a:cubicBezTo>
                <a:cubicBezTo>
                  <a:pt x="12087" y="19117"/>
                  <a:pt x="12094" y="18990"/>
                  <a:pt x="12101" y="18614"/>
                </a:cubicBezTo>
                <a:cubicBezTo>
                  <a:pt x="12109" y="18158"/>
                  <a:pt x="12106" y="17997"/>
                  <a:pt x="12074" y="17935"/>
                </a:cubicBezTo>
                <a:cubicBezTo>
                  <a:pt x="12050" y="17923"/>
                  <a:pt x="12026" y="17913"/>
                  <a:pt x="11992" y="17910"/>
                </a:cubicBezTo>
                <a:close/>
                <a:moveTo>
                  <a:pt x="19058" y="17910"/>
                </a:moveTo>
                <a:cubicBezTo>
                  <a:pt x="19020" y="17936"/>
                  <a:pt x="19010" y="18068"/>
                  <a:pt x="19010" y="18569"/>
                </a:cubicBezTo>
                <a:cubicBezTo>
                  <a:pt x="19010" y="18828"/>
                  <a:pt x="19012" y="18983"/>
                  <a:pt x="19019" y="19074"/>
                </a:cubicBezTo>
                <a:cubicBezTo>
                  <a:pt x="19022" y="19120"/>
                  <a:pt x="19027" y="19151"/>
                  <a:pt x="19034" y="19169"/>
                </a:cubicBezTo>
                <a:cubicBezTo>
                  <a:pt x="19040" y="19187"/>
                  <a:pt x="19048" y="19193"/>
                  <a:pt x="19058" y="19193"/>
                </a:cubicBezTo>
                <a:cubicBezTo>
                  <a:pt x="19098" y="19193"/>
                  <a:pt x="19106" y="19082"/>
                  <a:pt x="19106" y="18536"/>
                </a:cubicBezTo>
                <a:cubicBezTo>
                  <a:pt x="19106" y="17975"/>
                  <a:pt x="19099" y="17881"/>
                  <a:pt x="19058" y="17910"/>
                </a:cubicBezTo>
                <a:close/>
                <a:moveTo>
                  <a:pt x="12205" y="17911"/>
                </a:moveTo>
                <a:cubicBezTo>
                  <a:pt x="12177" y="17949"/>
                  <a:pt x="12176" y="18123"/>
                  <a:pt x="12185" y="18626"/>
                </a:cubicBezTo>
                <a:cubicBezTo>
                  <a:pt x="12192" y="19032"/>
                  <a:pt x="12203" y="19163"/>
                  <a:pt x="12233" y="19183"/>
                </a:cubicBezTo>
                <a:cubicBezTo>
                  <a:pt x="12235" y="19184"/>
                  <a:pt x="12238" y="19189"/>
                  <a:pt x="12240" y="19190"/>
                </a:cubicBezTo>
                <a:cubicBezTo>
                  <a:pt x="12247" y="19192"/>
                  <a:pt x="12252" y="19173"/>
                  <a:pt x="12258" y="19153"/>
                </a:cubicBezTo>
                <a:cubicBezTo>
                  <a:pt x="12259" y="19148"/>
                  <a:pt x="12262" y="19149"/>
                  <a:pt x="12263" y="19142"/>
                </a:cubicBezTo>
                <a:cubicBezTo>
                  <a:pt x="12263" y="19142"/>
                  <a:pt x="12263" y="19141"/>
                  <a:pt x="12263" y="19141"/>
                </a:cubicBezTo>
                <a:cubicBezTo>
                  <a:pt x="12270" y="19107"/>
                  <a:pt x="12275" y="19058"/>
                  <a:pt x="12279" y="19000"/>
                </a:cubicBezTo>
                <a:cubicBezTo>
                  <a:pt x="12287" y="18885"/>
                  <a:pt x="12292" y="18731"/>
                  <a:pt x="12292" y="18576"/>
                </a:cubicBezTo>
                <a:cubicBezTo>
                  <a:pt x="12292" y="18574"/>
                  <a:pt x="12292" y="18573"/>
                  <a:pt x="12292" y="18571"/>
                </a:cubicBezTo>
                <a:cubicBezTo>
                  <a:pt x="12292" y="18414"/>
                  <a:pt x="12287" y="18256"/>
                  <a:pt x="12279" y="18134"/>
                </a:cubicBezTo>
                <a:cubicBezTo>
                  <a:pt x="12279" y="18134"/>
                  <a:pt x="12279" y="18133"/>
                  <a:pt x="12279" y="18133"/>
                </a:cubicBezTo>
                <a:cubicBezTo>
                  <a:pt x="12275" y="18072"/>
                  <a:pt x="12270" y="18019"/>
                  <a:pt x="12263" y="17981"/>
                </a:cubicBezTo>
                <a:cubicBezTo>
                  <a:pt x="12257" y="17942"/>
                  <a:pt x="12249" y="17917"/>
                  <a:pt x="12240" y="17911"/>
                </a:cubicBezTo>
                <a:cubicBezTo>
                  <a:pt x="12226" y="17901"/>
                  <a:pt x="12213" y="17899"/>
                  <a:pt x="12205" y="17911"/>
                </a:cubicBezTo>
                <a:close/>
                <a:moveTo>
                  <a:pt x="8538" y="17914"/>
                </a:moveTo>
                <a:cubicBezTo>
                  <a:pt x="8537" y="17915"/>
                  <a:pt x="8536" y="17918"/>
                  <a:pt x="8535" y="17919"/>
                </a:cubicBezTo>
                <a:cubicBezTo>
                  <a:pt x="8517" y="17939"/>
                  <a:pt x="8506" y="18067"/>
                  <a:pt x="8498" y="18226"/>
                </a:cubicBezTo>
                <a:cubicBezTo>
                  <a:pt x="8495" y="18321"/>
                  <a:pt x="8491" y="18401"/>
                  <a:pt x="8491" y="18569"/>
                </a:cubicBezTo>
                <a:cubicBezTo>
                  <a:pt x="8491" y="18769"/>
                  <a:pt x="8494" y="18868"/>
                  <a:pt x="8498" y="18963"/>
                </a:cubicBezTo>
                <a:cubicBezTo>
                  <a:pt x="8498" y="18964"/>
                  <a:pt x="8498" y="18964"/>
                  <a:pt x="8498" y="18965"/>
                </a:cubicBezTo>
                <a:cubicBezTo>
                  <a:pt x="8506" y="19080"/>
                  <a:pt x="8517" y="19160"/>
                  <a:pt x="8532" y="19169"/>
                </a:cubicBezTo>
                <a:cubicBezTo>
                  <a:pt x="8554" y="19183"/>
                  <a:pt x="8583" y="19145"/>
                  <a:pt x="8596" y="19084"/>
                </a:cubicBezTo>
                <a:cubicBezTo>
                  <a:pt x="8609" y="19023"/>
                  <a:pt x="8634" y="18989"/>
                  <a:pt x="8652" y="19009"/>
                </a:cubicBezTo>
                <a:cubicBezTo>
                  <a:pt x="8673" y="19033"/>
                  <a:pt x="8685" y="18865"/>
                  <a:pt x="8685" y="18543"/>
                </a:cubicBezTo>
                <a:cubicBezTo>
                  <a:pt x="8685" y="18202"/>
                  <a:pt x="8674" y="18053"/>
                  <a:pt x="8651" y="18079"/>
                </a:cubicBezTo>
                <a:cubicBezTo>
                  <a:pt x="8632" y="18100"/>
                  <a:pt x="8608" y="18065"/>
                  <a:pt x="8599" y="18000"/>
                </a:cubicBezTo>
                <a:cubicBezTo>
                  <a:pt x="8589" y="17929"/>
                  <a:pt x="8565" y="17897"/>
                  <a:pt x="8538" y="17914"/>
                </a:cubicBezTo>
                <a:close/>
                <a:moveTo>
                  <a:pt x="12953" y="17921"/>
                </a:moveTo>
                <a:cubicBezTo>
                  <a:pt x="12935" y="17948"/>
                  <a:pt x="12930" y="18098"/>
                  <a:pt x="12930" y="18527"/>
                </a:cubicBezTo>
                <a:cubicBezTo>
                  <a:pt x="12930" y="18837"/>
                  <a:pt x="12931" y="18984"/>
                  <a:pt x="12939" y="19071"/>
                </a:cubicBezTo>
                <a:cubicBezTo>
                  <a:pt x="12950" y="19134"/>
                  <a:pt x="12974" y="19163"/>
                  <a:pt x="13015" y="19174"/>
                </a:cubicBezTo>
                <a:cubicBezTo>
                  <a:pt x="13049" y="19166"/>
                  <a:pt x="13084" y="19159"/>
                  <a:pt x="13091" y="19153"/>
                </a:cubicBezTo>
                <a:cubicBezTo>
                  <a:pt x="13100" y="19147"/>
                  <a:pt x="13118" y="19143"/>
                  <a:pt x="13131" y="19147"/>
                </a:cubicBezTo>
                <a:cubicBezTo>
                  <a:pt x="13145" y="19151"/>
                  <a:pt x="13156" y="18889"/>
                  <a:pt x="13156" y="18563"/>
                </a:cubicBezTo>
                <a:cubicBezTo>
                  <a:pt x="13156" y="18562"/>
                  <a:pt x="13156" y="18562"/>
                  <a:pt x="13156" y="18562"/>
                </a:cubicBezTo>
                <a:cubicBezTo>
                  <a:pt x="13156" y="18403"/>
                  <a:pt x="13153" y="18266"/>
                  <a:pt x="13150" y="18156"/>
                </a:cubicBezTo>
                <a:cubicBezTo>
                  <a:pt x="13150" y="18153"/>
                  <a:pt x="13149" y="18154"/>
                  <a:pt x="13149" y="18150"/>
                </a:cubicBezTo>
                <a:cubicBezTo>
                  <a:pt x="13145" y="18057"/>
                  <a:pt x="13140" y="17998"/>
                  <a:pt x="13135" y="18008"/>
                </a:cubicBezTo>
                <a:cubicBezTo>
                  <a:pt x="13123" y="18029"/>
                  <a:pt x="13094" y="18018"/>
                  <a:pt x="13070" y="17982"/>
                </a:cubicBezTo>
                <a:cubicBezTo>
                  <a:pt x="13046" y="17947"/>
                  <a:pt x="13027" y="17938"/>
                  <a:pt x="13027" y="17962"/>
                </a:cubicBezTo>
                <a:cubicBezTo>
                  <a:pt x="13027" y="17986"/>
                  <a:pt x="13006" y="17972"/>
                  <a:pt x="12979" y="17932"/>
                </a:cubicBezTo>
                <a:cubicBezTo>
                  <a:pt x="12973" y="17922"/>
                  <a:pt x="12968" y="17924"/>
                  <a:pt x="12964" y="17922"/>
                </a:cubicBezTo>
                <a:cubicBezTo>
                  <a:pt x="12960" y="17922"/>
                  <a:pt x="12956" y="17921"/>
                  <a:pt x="12953" y="17921"/>
                </a:cubicBezTo>
                <a:close/>
                <a:moveTo>
                  <a:pt x="9765" y="18123"/>
                </a:moveTo>
                <a:cubicBezTo>
                  <a:pt x="9761" y="18098"/>
                  <a:pt x="9758" y="18254"/>
                  <a:pt x="9758" y="18543"/>
                </a:cubicBezTo>
                <a:cubicBezTo>
                  <a:pt x="9758" y="18927"/>
                  <a:pt x="9764" y="19093"/>
                  <a:pt x="9771" y="18910"/>
                </a:cubicBezTo>
                <a:cubicBezTo>
                  <a:pt x="9777" y="18727"/>
                  <a:pt x="9777" y="18412"/>
                  <a:pt x="9771" y="18210"/>
                </a:cubicBezTo>
                <a:cubicBezTo>
                  <a:pt x="9769" y="18160"/>
                  <a:pt x="9767" y="18131"/>
                  <a:pt x="9765" y="18123"/>
                </a:cubicBezTo>
                <a:close/>
                <a:moveTo>
                  <a:pt x="6562" y="19446"/>
                </a:moveTo>
                <a:lnTo>
                  <a:pt x="6562" y="20074"/>
                </a:lnTo>
                <a:lnTo>
                  <a:pt x="6562" y="20086"/>
                </a:lnTo>
                <a:lnTo>
                  <a:pt x="6562" y="20706"/>
                </a:lnTo>
                <a:lnTo>
                  <a:pt x="6675" y="20703"/>
                </a:lnTo>
                <a:lnTo>
                  <a:pt x="6768" y="20700"/>
                </a:lnTo>
                <a:lnTo>
                  <a:pt x="6787" y="20698"/>
                </a:lnTo>
                <a:lnTo>
                  <a:pt x="6787" y="20086"/>
                </a:lnTo>
                <a:lnTo>
                  <a:pt x="6787" y="19475"/>
                </a:lnTo>
                <a:lnTo>
                  <a:pt x="6675" y="19460"/>
                </a:lnTo>
                <a:lnTo>
                  <a:pt x="6562" y="19446"/>
                </a:lnTo>
                <a:close/>
                <a:moveTo>
                  <a:pt x="11197" y="19448"/>
                </a:moveTo>
                <a:cubicBezTo>
                  <a:pt x="11186" y="19448"/>
                  <a:pt x="11177" y="19449"/>
                  <a:pt x="11169" y="19454"/>
                </a:cubicBezTo>
                <a:cubicBezTo>
                  <a:pt x="11167" y="19456"/>
                  <a:pt x="11163" y="19458"/>
                  <a:pt x="11161" y="19460"/>
                </a:cubicBezTo>
                <a:cubicBezTo>
                  <a:pt x="11156" y="19466"/>
                  <a:pt x="11153" y="19484"/>
                  <a:pt x="11149" y="19497"/>
                </a:cubicBezTo>
                <a:cubicBezTo>
                  <a:pt x="11146" y="19509"/>
                  <a:pt x="11142" y="19515"/>
                  <a:pt x="11140" y="19535"/>
                </a:cubicBezTo>
                <a:cubicBezTo>
                  <a:pt x="11131" y="19616"/>
                  <a:pt x="11129" y="19770"/>
                  <a:pt x="11129" y="20073"/>
                </a:cubicBezTo>
                <a:cubicBezTo>
                  <a:pt x="11129" y="20363"/>
                  <a:pt x="11131" y="20520"/>
                  <a:pt x="11140" y="20606"/>
                </a:cubicBezTo>
                <a:cubicBezTo>
                  <a:pt x="11141" y="20624"/>
                  <a:pt x="11145" y="20629"/>
                  <a:pt x="11148" y="20641"/>
                </a:cubicBezTo>
                <a:cubicBezTo>
                  <a:pt x="11151" y="20658"/>
                  <a:pt x="11152" y="20680"/>
                  <a:pt x="11157" y="20688"/>
                </a:cubicBezTo>
                <a:cubicBezTo>
                  <a:pt x="11166" y="20704"/>
                  <a:pt x="11179" y="20709"/>
                  <a:pt x="11194" y="20711"/>
                </a:cubicBezTo>
                <a:cubicBezTo>
                  <a:pt x="11231" y="20715"/>
                  <a:pt x="11243" y="20623"/>
                  <a:pt x="11252" y="20437"/>
                </a:cubicBezTo>
                <a:cubicBezTo>
                  <a:pt x="11254" y="20343"/>
                  <a:pt x="11258" y="20279"/>
                  <a:pt x="11258" y="20082"/>
                </a:cubicBezTo>
                <a:cubicBezTo>
                  <a:pt x="11258" y="19497"/>
                  <a:pt x="11253" y="19450"/>
                  <a:pt x="11197" y="19448"/>
                </a:cubicBezTo>
                <a:close/>
                <a:moveTo>
                  <a:pt x="18189" y="19448"/>
                </a:moveTo>
                <a:cubicBezTo>
                  <a:pt x="18181" y="19448"/>
                  <a:pt x="18175" y="19455"/>
                  <a:pt x="18169" y="19467"/>
                </a:cubicBezTo>
                <a:cubicBezTo>
                  <a:pt x="18168" y="19469"/>
                  <a:pt x="18167" y="19469"/>
                  <a:pt x="18166" y="19471"/>
                </a:cubicBezTo>
                <a:cubicBezTo>
                  <a:pt x="18162" y="19480"/>
                  <a:pt x="18161" y="19503"/>
                  <a:pt x="18159" y="19517"/>
                </a:cubicBezTo>
                <a:cubicBezTo>
                  <a:pt x="18156" y="19535"/>
                  <a:pt x="18153" y="19545"/>
                  <a:pt x="18151" y="19571"/>
                </a:cubicBezTo>
                <a:cubicBezTo>
                  <a:pt x="18144" y="19664"/>
                  <a:pt x="18141" y="19823"/>
                  <a:pt x="18141" y="20086"/>
                </a:cubicBezTo>
                <a:cubicBezTo>
                  <a:pt x="18141" y="20086"/>
                  <a:pt x="18141" y="20088"/>
                  <a:pt x="18141" y="20089"/>
                </a:cubicBezTo>
                <a:cubicBezTo>
                  <a:pt x="18141" y="20091"/>
                  <a:pt x="18141" y="20090"/>
                  <a:pt x="18141" y="20092"/>
                </a:cubicBezTo>
                <a:cubicBezTo>
                  <a:pt x="18141" y="20337"/>
                  <a:pt x="18145" y="20496"/>
                  <a:pt x="18151" y="20592"/>
                </a:cubicBezTo>
                <a:cubicBezTo>
                  <a:pt x="18152" y="20605"/>
                  <a:pt x="18152" y="20610"/>
                  <a:pt x="18153" y="20620"/>
                </a:cubicBezTo>
                <a:cubicBezTo>
                  <a:pt x="18156" y="20650"/>
                  <a:pt x="18160" y="20678"/>
                  <a:pt x="18164" y="20693"/>
                </a:cubicBezTo>
                <a:cubicBezTo>
                  <a:pt x="18169" y="20710"/>
                  <a:pt x="18174" y="20717"/>
                  <a:pt x="18181" y="20712"/>
                </a:cubicBezTo>
                <a:cubicBezTo>
                  <a:pt x="18209" y="20695"/>
                  <a:pt x="18225" y="20499"/>
                  <a:pt x="18231" y="20067"/>
                </a:cubicBezTo>
                <a:cubicBezTo>
                  <a:pt x="18239" y="19557"/>
                  <a:pt x="18232" y="19455"/>
                  <a:pt x="18194" y="19449"/>
                </a:cubicBezTo>
                <a:cubicBezTo>
                  <a:pt x="18192" y="19449"/>
                  <a:pt x="18191" y="19448"/>
                  <a:pt x="18189" y="19448"/>
                </a:cubicBezTo>
                <a:close/>
                <a:moveTo>
                  <a:pt x="13767" y="19457"/>
                </a:moveTo>
                <a:lnTo>
                  <a:pt x="13767" y="20084"/>
                </a:lnTo>
                <a:lnTo>
                  <a:pt x="13767" y="20712"/>
                </a:lnTo>
                <a:lnTo>
                  <a:pt x="14041" y="20706"/>
                </a:lnTo>
                <a:lnTo>
                  <a:pt x="14313" y="20701"/>
                </a:lnTo>
                <a:lnTo>
                  <a:pt x="14313" y="20103"/>
                </a:lnTo>
                <a:cubicBezTo>
                  <a:pt x="14313" y="19775"/>
                  <a:pt x="14303" y="19512"/>
                  <a:pt x="14290" y="19513"/>
                </a:cubicBezTo>
                <a:cubicBezTo>
                  <a:pt x="14289" y="19512"/>
                  <a:pt x="14289" y="19511"/>
                  <a:pt x="14289" y="19511"/>
                </a:cubicBezTo>
                <a:cubicBezTo>
                  <a:pt x="14276" y="19514"/>
                  <a:pt x="14258" y="19511"/>
                  <a:pt x="14250" y="19503"/>
                </a:cubicBezTo>
                <a:cubicBezTo>
                  <a:pt x="14241" y="19496"/>
                  <a:pt x="14129" y="19482"/>
                  <a:pt x="14000" y="19473"/>
                </a:cubicBezTo>
                <a:lnTo>
                  <a:pt x="13767" y="19457"/>
                </a:lnTo>
                <a:close/>
                <a:moveTo>
                  <a:pt x="17208" y="19464"/>
                </a:moveTo>
                <a:lnTo>
                  <a:pt x="16984" y="19465"/>
                </a:lnTo>
                <a:lnTo>
                  <a:pt x="16758" y="19467"/>
                </a:lnTo>
                <a:lnTo>
                  <a:pt x="16758" y="20086"/>
                </a:lnTo>
                <a:lnTo>
                  <a:pt x="16758" y="20704"/>
                </a:lnTo>
                <a:lnTo>
                  <a:pt x="16984" y="20706"/>
                </a:lnTo>
                <a:lnTo>
                  <a:pt x="17208" y="20709"/>
                </a:lnTo>
                <a:lnTo>
                  <a:pt x="17208" y="20086"/>
                </a:lnTo>
                <a:lnTo>
                  <a:pt x="17208" y="19464"/>
                </a:lnTo>
                <a:close/>
                <a:moveTo>
                  <a:pt x="18785" y="19464"/>
                </a:moveTo>
                <a:lnTo>
                  <a:pt x="18680" y="19471"/>
                </a:lnTo>
                <a:cubicBezTo>
                  <a:pt x="18622" y="19476"/>
                  <a:pt x="18558" y="19499"/>
                  <a:pt x="18537" y="19522"/>
                </a:cubicBezTo>
                <a:cubicBezTo>
                  <a:pt x="18516" y="19545"/>
                  <a:pt x="18491" y="19539"/>
                  <a:pt x="18481" y="19509"/>
                </a:cubicBezTo>
                <a:cubicBezTo>
                  <a:pt x="18477" y="19496"/>
                  <a:pt x="18467" y="19488"/>
                  <a:pt x="18455" y="19481"/>
                </a:cubicBezTo>
                <a:cubicBezTo>
                  <a:pt x="18427" y="19485"/>
                  <a:pt x="18405" y="19488"/>
                  <a:pt x="18383" y="19494"/>
                </a:cubicBezTo>
                <a:cubicBezTo>
                  <a:pt x="18356" y="19535"/>
                  <a:pt x="18349" y="19654"/>
                  <a:pt x="18346" y="20030"/>
                </a:cubicBezTo>
                <a:cubicBezTo>
                  <a:pt x="18343" y="20328"/>
                  <a:pt x="18348" y="20600"/>
                  <a:pt x="18356" y="20641"/>
                </a:cubicBezTo>
                <a:cubicBezTo>
                  <a:pt x="18377" y="20664"/>
                  <a:pt x="18417" y="20675"/>
                  <a:pt x="18455" y="20685"/>
                </a:cubicBezTo>
                <a:cubicBezTo>
                  <a:pt x="18465" y="20677"/>
                  <a:pt x="18475" y="20666"/>
                  <a:pt x="18483" y="20652"/>
                </a:cubicBezTo>
                <a:cubicBezTo>
                  <a:pt x="18495" y="20631"/>
                  <a:pt x="18521" y="20631"/>
                  <a:pt x="18540" y="20652"/>
                </a:cubicBezTo>
                <a:cubicBezTo>
                  <a:pt x="18559" y="20673"/>
                  <a:pt x="18621" y="20692"/>
                  <a:pt x="18679" y="20695"/>
                </a:cubicBezTo>
                <a:lnTo>
                  <a:pt x="18785" y="20701"/>
                </a:lnTo>
                <a:lnTo>
                  <a:pt x="18785" y="20089"/>
                </a:lnTo>
                <a:lnTo>
                  <a:pt x="18785" y="20082"/>
                </a:lnTo>
                <a:lnTo>
                  <a:pt x="18785" y="19464"/>
                </a:lnTo>
                <a:close/>
                <a:moveTo>
                  <a:pt x="8689" y="19465"/>
                </a:moveTo>
                <a:lnTo>
                  <a:pt x="8685" y="19684"/>
                </a:lnTo>
                <a:lnTo>
                  <a:pt x="8685" y="20086"/>
                </a:lnTo>
                <a:lnTo>
                  <a:pt x="8685" y="20665"/>
                </a:lnTo>
                <a:cubicBezTo>
                  <a:pt x="8697" y="20687"/>
                  <a:pt x="8742" y="20704"/>
                  <a:pt x="8797" y="20703"/>
                </a:cubicBezTo>
                <a:lnTo>
                  <a:pt x="8906" y="20700"/>
                </a:lnTo>
                <a:lnTo>
                  <a:pt x="8910" y="20454"/>
                </a:lnTo>
                <a:lnTo>
                  <a:pt x="8910" y="20086"/>
                </a:lnTo>
                <a:lnTo>
                  <a:pt x="8910" y="19473"/>
                </a:lnTo>
                <a:lnTo>
                  <a:pt x="8797" y="19470"/>
                </a:lnTo>
                <a:lnTo>
                  <a:pt x="8689" y="19465"/>
                </a:lnTo>
                <a:close/>
                <a:moveTo>
                  <a:pt x="9428" y="19465"/>
                </a:moveTo>
                <a:cubicBezTo>
                  <a:pt x="9300" y="19466"/>
                  <a:pt x="9190" y="19483"/>
                  <a:pt x="9181" y="19509"/>
                </a:cubicBezTo>
                <a:cubicBezTo>
                  <a:pt x="9171" y="19540"/>
                  <a:pt x="9146" y="19544"/>
                  <a:pt x="9125" y="19521"/>
                </a:cubicBezTo>
                <a:cubicBezTo>
                  <a:pt x="9020" y="19402"/>
                  <a:pt x="9006" y="19454"/>
                  <a:pt x="9006" y="19979"/>
                </a:cubicBezTo>
                <a:cubicBezTo>
                  <a:pt x="9006" y="20335"/>
                  <a:pt x="9017" y="20488"/>
                  <a:pt x="9041" y="20462"/>
                </a:cubicBezTo>
                <a:cubicBezTo>
                  <a:pt x="9059" y="20441"/>
                  <a:pt x="9083" y="20478"/>
                  <a:pt x="9093" y="20544"/>
                </a:cubicBezTo>
                <a:cubicBezTo>
                  <a:pt x="9103" y="20611"/>
                  <a:pt x="9121" y="20654"/>
                  <a:pt x="9136" y="20638"/>
                </a:cubicBezTo>
                <a:cubicBezTo>
                  <a:pt x="9150" y="20622"/>
                  <a:pt x="9170" y="20630"/>
                  <a:pt x="9180" y="20657"/>
                </a:cubicBezTo>
                <a:cubicBezTo>
                  <a:pt x="9189" y="20684"/>
                  <a:pt x="9319" y="20704"/>
                  <a:pt x="9471" y="20703"/>
                </a:cubicBezTo>
                <a:lnTo>
                  <a:pt x="9591" y="20703"/>
                </a:lnTo>
                <a:cubicBezTo>
                  <a:pt x="9664" y="20698"/>
                  <a:pt x="9712" y="20690"/>
                  <a:pt x="9746" y="20677"/>
                </a:cubicBezTo>
                <a:lnTo>
                  <a:pt x="9746" y="20086"/>
                </a:lnTo>
                <a:lnTo>
                  <a:pt x="9746" y="19511"/>
                </a:lnTo>
                <a:cubicBezTo>
                  <a:pt x="9717" y="19489"/>
                  <a:pt x="9591" y="19470"/>
                  <a:pt x="9428" y="19465"/>
                </a:cubicBezTo>
                <a:close/>
                <a:moveTo>
                  <a:pt x="10711" y="19465"/>
                </a:moveTo>
                <a:lnTo>
                  <a:pt x="10599" y="19470"/>
                </a:lnTo>
                <a:lnTo>
                  <a:pt x="10486" y="19473"/>
                </a:lnTo>
                <a:lnTo>
                  <a:pt x="10486" y="20086"/>
                </a:lnTo>
                <a:lnTo>
                  <a:pt x="10486" y="20700"/>
                </a:lnTo>
                <a:lnTo>
                  <a:pt x="10599" y="20703"/>
                </a:lnTo>
                <a:lnTo>
                  <a:pt x="10711" y="20706"/>
                </a:lnTo>
                <a:lnTo>
                  <a:pt x="10711" y="20086"/>
                </a:lnTo>
                <a:lnTo>
                  <a:pt x="10711" y="19465"/>
                </a:lnTo>
                <a:close/>
                <a:moveTo>
                  <a:pt x="10919" y="19465"/>
                </a:moveTo>
                <a:cubicBezTo>
                  <a:pt x="10890" y="19494"/>
                  <a:pt x="10891" y="19618"/>
                  <a:pt x="10898" y="20084"/>
                </a:cubicBezTo>
                <a:cubicBezTo>
                  <a:pt x="10907" y="20627"/>
                  <a:pt x="10914" y="20703"/>
                  <a:pt x="10960" y="20706"/>
                </a:cubicBezTo>
                <a:lnTo>
                  <a:pt x="10976" y="20706"/>
                </a:lnTo>
                <a:cubicBezTo>
                  <a:pt x="11027" y="20694"/>
                  <a:pt x="11033" y="20628"/>
                  <a:pt x="11033" y="20086"/>
                </a:cubicBezTo>
                <a:cubicBezTo>
                  <a:pt x="11033" y="19533"/>
                  <a:pt x="11029" y="19479"/>
                  <a:pt x="10973" y="19465"/>
                </a:cubicBezTo>
                <a:lnTo>
                  <a:pt x="10920" y="19465"/>
                </a:lnTo>
                <a:lnTo>
                  <a:pt x="10919" y="19465"/>
                </a:lnTo>
                <a:close/>
                <a:moveTo>
                  <a:pt x="12240" y="19465"/>
                </a:moveTo>
                <a:cubicBezTo>
                  <a:pt x="12231" y="19465"/>
                  <a:pt x="12222" y="19477"/>
                  <a:pt x="12212" y="19486"/>
                </a:cubicBezTo>
                <a:cubicBezTo>
                  <a:pt x="12203" y="19499"/>
                  <a:pt x="12192" y="19516"/>
                  <a:pt x="12180" y="19543"/>
                </a:cubicBezTo>
                <a:cubicBezTo>
                  <a:pt x="12178" y="19548"/>
                  <a:pt x="12175" y="19551"/>
                  <a:pt x="12174" y="19557"/>
                </a:cubicBezTo>
                <a:cubicBezTo>
                  <a:pt x="12163" y="19607"/>
                  <a:pt x="12154" y="19616"/>
                  <a:pt x="12143" y="19606"/>
                </a:cubicBezTo>
                <a:cubicBezTo>
                  <a:pt x="12131" y="19618"/>
                  <a:pt x="12123" y="19610"/>
                  <a:pt x="12113" y="19562"/>
                </a:cubicBezTo>
                <a:cubicBezTo>
                  <a:pt x="12110" y="19546"/>
                  <a:pt x="12101" y="19535"/>
                  <a:pt x="12090" y="19524"/>
                </a:cubicBezTo>
                <a:cubicBezTo>
                  <a:pt x="12089" y="19522"/>
                  <a:pt x="12089" y="19521"/>
                  <a:pt x="12087" y="19519"/>
                </a:cubicBezTo>
                <a:cubicBezTo>
                  <a:pt x="12087" y="19519"/>
                  <a:pt x="12087" y="19519"/>
                  <a:pt x="12087" y="19519"/>
                </a:cubicBezTo>
                <a:cubicBezTo>
                  <a:pt x="12070" y="19505"/>
                  <a:pt x="12030" y="19496"/>
                  <a:pt x="11990" y="19489"/>
                </a:cubicBezTo>
                <a:cubicBezTo>
                  <a:pt x="11969" y="19534"/>
                  <a:pt x="11966" y="19676"/>
                  <a:pt x="11966" y="20079"/>
                </a:cubicBezTo>
                <a:lnTo>
                  <a:pt x="11966" y="20698"/>
                </a:lnTo>
                <a:lnTo>
                  <a:pt x="12081" y="20700"/>
                </a:lnTo>
                <a:lnTo>
                  <a:pt x="12288" y="20700"/>
                </a:lnTo>
                <a:lnTo>
                  <a:pt x="12288" y="20084"/>
                </a:lnTo>
                <a:cubicBezTo>
                  <a:pt x="12288" y="20078"/>
                  <a:pt x="12288" y="20078"/>
                  <a:pt x="12288" y="20073"/>
                </a:cubicBezTo>
                <a:cubicBezTo>
                  <a:pt x="12288" y="19870"/>
                  <a:pt x="12283" y="19757"/>
                  <a:pt x="12279" y="19665"/>
                </a:cubicBezTo>
                <a:cubicBezTo>
                  <a:pt x="12275" y="19591"/>
                  <a:pt x="12272" y="19527"/>
                  <a:pt x="12264" y="19495"/>
                </a:cubicBezTo>
                <a:cubicBezTo>
                  <a:pt x="12263" y="19491"/>
                  <a:pt x="12262" y="19491"/>
                  <a:pt x="12261" y="19487"/>
                </a:cubicBezTo>
                <a:cubicBezTo>
                  <a:pt x="12256" y="19474"/>
                  <a:pt x="12249" y="19465"/>
                  <a:pt x="12240" y="19465"/>
                </a:cubicBezTo>
                <a:close/>
                <a:moveTo>
                  <a:pt x="12428" y="19465"/>
                </a:moveTo>
                <a:cubicBezTo>
                  <a:pt x="12390" y="19470"/>
                  <a:pt x="12384" y="19566"/>
                  <a:pt x="12384" y="20086"/>
                </a:cubicBezTo>
                <a:lnTo>
                  <a:pt x="12384" y="20089"/>
                </a:lnTo>
                <a:cubicBezTo>
                  <a:pt x="12384" y="20690"/>
                  <a:pt x="12387" y="20726"/>
                  <a:pt x="12447" y="20709"/>
                </a:cubicBezTo>
                <a:cubicBezTo>
                  <a:pt x="12482" y="20699"/>
                  <a:pt x="12521" y="20673"/>
                  <a:pt x="12532" y="20652"/>
                </a:cubicBezTo>
                <a:cubicBezTo>
                  <a:pt x="12544" y="20631"/>
                  <a:pt x="12569" y="20632"/>
                  <a:pt x="12588" y="20655"/>
                </a:cubicBezTo>
                <a:cubicBezTo>
                  <a:pt x="12608" y="20678"/>
                  <a:pt x="12723" y="20699"/>
                  <a:pt x="12842" y="20700"/>
                </a:cubicBezTo>
                <a:lnTo>
                  <a:pt x="13060" y="20700"/>
                </a:lnTo>
                <a:lnTo>
                  <a:pt x="13060" y="20084"/>
                </a:lnTo>
                <a:lnTo>
                  <a:pt x="13060" y="19503"/>
                </a:lnTo>
                <a:cubicBezTo>
                  <a:pt x="13038" y="19484"/>
                  <a:pt x="12956" y="19471"/>
                  <a:pt x="12847" y="19465"/>
                </a:cubicBezTo>
                <a:cubicBezTo>
                  <a:pt x="12843" y="19465"/>
                  <a:pt x="12839" y="19465"/>
                  <a:pt x="12834" y="19465"/>
                </a:cubicBezTo>
                <a:cubicBezTo>
                  <a:pt x="12710" y="19462"/>
                  <a:pt x="12600" y="19482"/>
                  <a:pt x="12590" y="19511"/>
                </a:cubicBezTo>
                <a:cubicBezTo>
                  <a:pt x="12580" y="19540"/>
                  <a:pt x="12555" y="19544"/>
                  <a:pt x="12534" y="19521"/>
                </a:cubicBezTo>
                <a:cubicBezTo>
                  <a:pt x="12515" y="19499"/>
                  <a:pt x="12477" y="19476"/>
                  <a:pt x="12447" y="19465"/>
                </a:cubicBezTo>
                <a:lnTo>
                  <a:pt x="12428" y="19465"/>
                </a:lnTo>
                <a:close/>
                <a:moveTo>
                  <a:pt x="14442" y="19465"/>
                </a:moveTo>
                <a:lnTo>
                  <a:pt x="14442" y="20081"/>
                </a:lnTo>
                <a:lnTo>
                  <a:pt x="14442" y="20093"/>
                </a:lnTo>
                <a:lnTo>
                  <a:pt x="14442" y="20719"/>
                </a:lnTo>
                <a:lnTo>
                  <a:pt x="14652" y="20709"/>
                </a:lnTo>
                <a:lnTo>
                  <a:pt x="14861" y="20698"/>
                </a:lnTo>
                <a:lnTo>
                  <a:pt x="14861" y="20086"/>
                </a:lnTo>
                <a:lnTo>
                  <a:pt x="14861" y="19475"/>
                </a:lnTo>
                <a:lnTo>
                  <a:pt x="14652" y="19471"/>
                </a:lnTo>
                <a:lnTo>
                  <a:pt x="14442" y="19465"/>
                </a:lnTo>
                <a:close/>
                <a:moveTo>
                  <a:pt x="15576" y="19465"/>
                </a:moveTo>
                <a:cubicBezTo>
                  <a:pt x="15533" y="19468"/>
                  <a:pt x="15487" y="19469"/>
                  <a:pt x="15454" y="19475"/>
                </a:cubicBezTo>
                <a:cubicBezTo>
                  <a:pt x="15411" y="19493"/>
                  <a:pt x="15371" y="19520"/>
                  <a:pt x="15353" y="19562"/>
                </a:cubicBezTo>
                <a:cubicBezTo>
                  <a:pt x="15319" y="19640"/>
                  <a:pt x="15314" y="19640"/>
                  <a:pt x="15296" y="19557"/>
                </a:cubicBezTo>
                <a:cubicBezTo>
                  <a:pt x="15291" y="19535"/>
                  <a:pt x="15278" y="19524"/>
                  <a:pt x="15266" y="19511"/>
                </a:cubicBezTo>
                <a:cubicBezTo>
                  <a:pt x="15240" y="19497"/>
                  <a:pt x="15198" y="19487"/>
                  <a:pt x="15146" y="19481"/>
                </a:cubicBezTo>
                <a:cubicBezTo>
                  <a:pt x="15086" y="19489"/>
                  <a:pt x="15030" y="19500"/>
                  <a:pt x="15022" y="19506"/>
                </a:cubicBezTo>
                <a:cubicBezTo>
                  <a:pt x="15013" y="19513"/>
                  <a:pt x="14995" y="19515"/>
                  <a:pt x="14981" y="19511"/>
                </a:cubicBezTo>
                <a:cubicBezTo>
                  <a:pt x="14968" y="19507"/>
                  <a:pt x="14957" y="19765"/>
                  <a:pt x="14957" y="20086"/>
                </a:cubicBezTo>
                <a:cubicBezTo>
                  <a:pt x="14957" y="20087"/>
                  <a:pt x="14957" y="20089"/>
                  <a:pt x="14957" y="20090"/>
                </a:cubicBezTo>
                <a:cubicBezTo>
                  <a:pt x="14957" y="20437"/>
                  <a:pt x="14970" y="20661"/>
                  <a:pt x="14988" y="20641"/>
                </a:cubicBezTo>
                <a:cubicBezTo>
                  <a:pt x="15004" y="20623"/>
                  <a:pt x="15023" y="20629"/>
                  <a:pt x="15032" y="20655"/>
                </a:cubicBezTo>
                <a:cubicBezTo>
                  <a:pt x="15052" y="20713"/>
                  <a:pt x="15587" y="20713"/>
                  <a:pt x="15619" y="20655"/>
                </a:cubicBezTo>
                <a:cubicBezTo>
                  <a:pt x="15632" y="20632"/>
                  <a:pt x="15657" y="20631"/>
                  <a:pt x="15676" y="20654"/>
                </a:cubicBezTo>
                <a:cubicBezTo>
                  <a:pt x="15696" y="20676"/>
                  <a:pt x="15760" y="20698"/>
                  <a:pt x="15817" y="20700"/>
                </a:cubicBezTo>
                <a:lnTo>
                  <a:pt x="15922" y="20703"/>
                </a:lnTo>
                <a:lnTo>
                  <a:pt x="15922" y="20086"/>
                </a:lnTo>
                <a:lnTo>
                  <a:pt x="15922" y="20084"/>
                </a:lnTo>
                <a:lnTo>
                  <a:pt x="15922" y="19470"/>
                </a:lnTo>
                <a:lnTo>
                  <a:pt x="15817" y="19473"/>
                </a:lnTo>
                <a:cubicBezTo>
                  <a:pt x="15760" y="19475"/>
                  <a:pt x="15696" y="19497"/>
                  <a:pt x="15675" y="19521"/>
                </a:cubicBezTo>
                <a:cubicBezTo>
                  <a:pt x="15654" y="19545"/>
                  <a:pt x="15627" y="19535"/>
                  <a:pt x="15615" y="19500"/>
                </a:cubicBezTo>
                <a:cubicBezTo>
                  <a:pt x="15609" y="19482"/>
                  <a:pt x="15593" y="19473"/>
                  <a:pt x="15576" y="19465"/>
                </a:cubicBezTo>
                <a:close/>
                <a:moveTo>
                  <a:pt x="19058" y="19465"/>
                </a:moveTo>
                <a:cubicBezTo>
                  <a:pt x="19018" y="19465"/>
                  <a:pt x="19010" y="19572"/>
                  <a:pt x="19010" y="20086"/>
                </a:cubicBezTo>
                <a:cubicBezTo>
                  <a:pt x="19010" y="20599"/>
                  <a:pt x="19018" y="20706"/>
                  <a:pt x="19058" y="20706"/>
                </a:cubicBezTo>
                <a:cubicBezTo>
                  <a:pt x="19098" y="20706"/>
                  <a:pt x="19106" y="20599"/>
                  <a:pt x="19106" y="20086"/>
                </a:cubicBezTo>
                <a:cubicBezTo>
                  <a:pt x="19106" y="19572"/>
                  <a:pt x="19098" y="19465"/>
                  <a:pt x="19058" y="19465"/>
                </a:cubicBezTo>
                <a:close/>
                <a:moveTo>
                  <a:pt x="19524" y="19465"/>
                </a:moveTo>
                <a:lnTo>
                  <a:pt x="19411" y="19470"/>
                </a:lnTo>
                <a:lnTo>
                  <a:pt x="19300" y="19473"/>
                </a:lnTo>
                <a:lnTo>
                  <a:pt x="19300" y="20090"/>
                </a:lnTo>
                <a:lnTo>
                  <a:pt x="19300" y="20700"/>
                </a:lnTo>
                <a:lnTo>
                  <a:pt x="19411" y="20703"/>
                </a:lnTo>
                <a:lnTo>
                  <a:pt x="19524" y="20706"/>
                </a:lnTo>
                <a:lnTo>
                  <a:pt x="19524" y="20086"/>
                </a:lnTo>
                <a:lnTo>
                  <a:pt x="19524" y="19465"/>
                </a:lnTo>
                <a:close/>
                <a:moveTo>
                  <a:pt x="20042" y="19465"/>
                </a:moveTo>
                <a:cubicBezTo>
                  <a:pt x="19801" y="19462"/>
                  <a:pt x="19718" y="19475"/>
                  <a:pt x="19704" y="19540"/>
                </a:cubicBezTo>
                <a:cubicBezTo>
                  <a:pt x="19694" y="19587"/>
                  <a:pt x="19671" y="19612"/>
                  <a:pt x="19653" y="19592"/>
                </a:cubicBezTo>
                <a:cubicBezTo>
                  <a:pt x="19632" y="19568"/>
                  <a:pt x="19621" y="19754"/>
                  <a:pt x="19621" y="20116"/>
                </a:cubicBezTo>
                <a:cubicBezTo>
                  <a:pt x="19621" y="20446"/>
                  <a:pt x="19633" y="20661"/>
                  <a:pt x="19651" y="20641"/>
                </a:cubicBezTo>
                <a:cubicBezTo>
                  <a:pt x="19668" y="20623"/>
                  <a:pt x="19688" y="20629"/>
                  <a:pt x="19697" y="20657"/>
                </a:cubicBezTo>
                <a:cubicBezTo>
                  <a:pt x="19706" y="20681"/>
                  <a:pt x="19795" y="20699"/>
                  <a:pt x="19899" y="20703"/>
                </a:cubicBezTo>
                <a:lnTo>
                  <a:pt x="19974" y="20703"/>
                </a:lnTo>
                <a:cubicBezTo>
                  <a:pt x="20113" y="20698"/>
                  <a:pt x="20172" y="20678"/>
                  <a:pt x="20185" y="20614"/>
                </a:cubicBezTo>
                <a:cubicBezTo>
                  <a:pt x="20203" y="20532"/>
                  <a:pt x="20208" y="20532"/>
                  <a:pt x="20242" y="20614"/>
                </a:cubicBezTo>
                <a:cubicBezTo>
                  <a:pt x="20259" y="20655"/>
                  <a:pt x="20301" y="20679"/>
                  <a:pt x="20344" y="20690"/>
                </a:cubicBezTo>
                <a:cubicBezTo>
                  <a:pt x="20394" y="20684"/>
                  <a:pt x="20448" y="20678"/>
                  <a:pt x="20469" y="20665"/>
                </a:cubicBezTo>
                <a:cubicBezTo>
                  <a:pt x="20476" y="20656"/>
                  <a:pt x="20487" y="20651"/>
                  <a:pt x="20490" y="20639"/>
                </a:cubicBezTo>
                <a:cubicBezTo>
                  <a:pt x="20500" y="20607"/>
                  <a:pt x="20500" y="20333"/>
                  <a:pt x="20490" y="20029"/>
                </a:cubicBezTo>
                <a:lnTo>
                  <a:pt x="20475" y="19511"/>
                </a:lnTo>
                <a:cubicBezTo>
                  <a:pt x="20418" y="19490"/>
                  <a:pt x="20253" y="19470"/>
                  <a:pt x="20047" y="19465"/>
                </a:cubicBezTo>
                <a:lnTo>
                  <a:pt x="20042" y="19465"/>
                </a:lnTo>
                <a:close/>
                <a:moveTo>
                  <a:pt x="21004" y="19465"/>
                </a:moveTo>
                <a:lnTo>
                  <a:pt x="21004" y="20082"/>
                </a:lnTo>
                <a:lnTo>
                  <a:pt x="21004" y="20086"/>
                </a:lnTo>
                <a:lnTo>
                  <a:pt x="21004" y="20700"/>
                </a:lnTo>
                <a:lnTo>
                  <a:pt x="21116" y="20703"/>
                </a:lnTo>
                <a:lnTo>
                  <a:pt x="21229" y="20706"/>
                </a:lnTo>
                <a:lnTo>
                  <a:pt x="21229" y="20086"/>
                </a:lnTo>
                <a:lnTo>
                  <a:pt x="21229" y="19465"/>
                </a:lnTo>
                <a:lnTo>
                  <a:pt x="21116" y="19465"/>
                </a:lnTo>
                <a:lnTo>
                  <a:pt x="21004" y="19465"/>
                </a:lnTo>
                <a:close/>
                <a:moveTo>
                  <a:pt x="21358" y="19465"/>
                </a:moveTo>
                <a:lnTo>
                  <a:pt x="21325" y="19470"/>
                </a:lnTo>
                <a:lnTo>
                  <a:pt x="21325" y="20086"/>
                </a:lnTo>
                <a:lnTo>
                  <a:pt x="21325" y="20703"/>
                </a:lnTo>
                <a:lnTo>
                  <a:pt x="21358" y="20706"/>
                </a:lnTo>
                <a:lnTo>
                  <a:pt x="21438" y="20706"/>
                </a:lnTo>
                <a:lnTo>
                  <a:pt x="21551" y="20706"/>
                </a:lnTo>
                <a:lnTo>
                  <a:pt x="21551" y="20086"/>
                </a:lnTo>
                <a:lnTo>
                  <a:pt x="21551" y="19465"/>
                </a:lnTo>
                <a:lnTo>
                  <a:pt x="21438" y="19465"/>
                </a:lnTo>
                <a:lnTo>
                  <a:pt x="21358" y="19465"/>
                </a:lnTo>
                <a:close/>
                <a:moveTo>
                  <a:pt x="7037" y="19467"/>
                </a:moveTo>
                <a:cubicBezTo>
                  <a:pt x="6986" y="19460"/>
                  <a:pt x="6980" y="19524"/>
                  <a:pt x="6980" y="20086"/>
                </a:cubicBezTo>
                <a:cubicBezTo>
                  <a:pt x="6980" y="20563"/>
                  <a:pt x="6986" y="20674"/>
                  <a:pt x="7018" y="20695"/>
                </a:cubicBezTo>
                <a:cubicBezTo>
                  <a:pt x="7037" y="20692"/>
                  <a:pt x="7054" y="20687"/>
                  <a:pt x="7068" y="20679"/>
                </a:cubicBezTo>
                <a:cubicBezTo>
                  <a:pt x="7089" y="20658"/>
                  <a:pt x="7108" y="20630"/>
                  <a:pt x="7117" y="20592"/>
                </a:cubicBezTo>
                <a:cubicBezTo>
                  <a:pt x="7142" y="20480"/>
                  <a:pt x="7205" y="20509"/>
                  <a:pt x="7205" y="20631"/>
                </a:cubicBezTo>
                <a:cubicBezTo>
                  <a:pt x="7205" y="20632"/>
                  <a:pt x="7206" y="20632"/>
                  <a:pt x="7206" y="20633"/>
                </a:cubicBezTo>
                <a:cubicBezTo>
                  <a:pt x="7238" y="20673"/>
                  <a:pt x="7291" y="20700"/>
                  <a:pt x="7374" y="20700"/>
                </a:cubicBezTo>
                <a:lnTo>
                  <a:pt x="7527" y="20698"/>
                </a:lnTo>
                <a:lnTo>
                  <a:pt x="7527" y="20082"/>
                </a:lnTo>
                <a:lnTo>
                  <a:pt x="7527" y="20081"/>
                </a:lnTo>
                <a:cubicBezTo>
                  <a:pt x="7527" y="19528"/>
                  <a:pt x="7520" y="19466"/>
                  <a:pt x="7469" y="19473"/>
                </a:cubicBezTo>
                <a:cubicBezTo>
                  <a:pt x="7438" y="19477"/>
                  <a:pt x="7398" y="19499"/>
                  <a:pt x="7378" y="19521"/>
                </a:cubicBezTo>
                <a:cubicBezTo>
                  <a:pt x="7359" y="19542"/>
                  <a:pt x="7333" y="19542"/>
                  <a:pt x="7322" y="19521"/>
                </a:cubicBezTo>
                <a:cubicBezTo>
                  <a:pt x="7279" y="19443"/>
                  <a:pt x="7209" y="19460"/>
                  <a:pt x="7189" y="19554"/>
                </a:cubicBezTo>
                <a:cubicBezTo>
                  <a:pt x="7171" y="19639"/>
                  <a:pt x="7164" y="19639"/>
                  <a:pt x="7131" y="19562"/>
                </a:cubicBezTo>
                <a:cubicBezTo>
                  <a:pt x="7110" y="19514"/>
                  <a:pt x="7068" y="19471"/>
                  <a:pt x="7037" y="19467"/>
                </a:cubicBezTo>
                <a:close/>
                <a:moveTo>
                  <a:pt x="13590" y="19467"/>
                </a:moveTo>
                <a:lnTo>
                  <a:pt x="13510" y="19470"/>
                </a:lnTo>
                <a:lnTo>
                  <a:pt x="13349" y="19473"/>
                </a:lnTo>
                <a:lnTo>
                  <a:pt x="13349" y="20082"/>
                </a:lnTo>
                <a:lnTo>
                  <a:pt x="13349" y="20093"/>
                </a:lnTo>
                <a:cubicBezTo>
                  <a:pt x="13349" y="20648"/>
                  <a:pt x="13355" y="20712"/>
                  <a:pt x="13405" y="20704"/>
                </a:cubicBezTo>
                <a:cubicBezTo>
                  <a:pt x="13436" y="20700"/>
                  <a:pt x="13479" y="20657"/>
                  <a:pt x="13499" y="20609"/>
                </a:cubicBezTo>
                <a:cubicBezTo>
                  <a:pt x="13533" y="20532"/>
                  <a:pt x="13540" y="20534"/>
                  <a:pt x="13557" y="20616"/>
                </a:cubicBezTo>
                <a:cubicBezTo>
                  <a:pt x="13568" y="20666"/>
                  <a:pt x="13597" y="20706"/>
                  <a:pt x="13623" y="20706"/>
                </a:cubicBezTo>
                <a:cubicBezTo>
                  <a:pt x="13661" y="20706"/>
                  <a:pt x="13671" y="20589"/>
                  <a:pt x="13671" y="20093"/>
                </a:cubicBezTo>
                <a:cubicBezTo>
                  <a:pt x="13671" y="20090"/>
                  <a:pt x="13671" y="20089"/>
                  <a:pt x="13671" y="20086"/>
                </a:cubicBezTo>
                <a:lnTo>
                  <a:pt x="13671" y="19470"/>
                </a:lnTo>
                <a:lnTo>
                  <a:pt x="13590" y="19467"/>
                </a:lnTo>
                <a:close/>
                <a:moveTo>
                  <a:pt x="16073" y="19470"/>
                </a:moveTo>
                <a:cubicBezTo>
                  <a:pt x="16024" y="19462"/>
                  <a:pt x="16018" y="19608"/>
                  <a:pt x="16018" y="20081"/>
                </a:cubicBezTo>
                <a:lnTo>
                  <a:pt x="16018" y="20704"/>
                </a:lnTo>
                <a:lnTo>
                  <a:pt x="16203" y="20695"/>
                </a:lnTo>
                <a:cubicBezTo>
                  <a:pt x="16274" y="20686"/>
                  <a:pt x="16332" y="20663"/>
                  <a:pt x="16340" y="20628"/>
                </a:cubicBezTo>
                <a:cubicBezTo>
                  <a:pt x="16349" y="20590"/>
                  <a:pt x="16352" y="20312"/>
                  <a:pt x="16346" y="20013"/>
                </a:cubicBezTo>
                <a:cubicBezTo>
                  <a:pt x="16340" y="19702"/>
                  <a:pt x="16335" y="19577"/>
                  <a:pt x="16317" y="19517"/>
                </a:cubicBezTo>
                <a:cubicBezTo>
                  <a:pt x="16292" y="19498"/>
                  <a:pt x="16259" y="19484"/>
                  <a:pt x="16219" y="19478"/>
                </a:cubicBezTo>
                <a:cubicBezTo>
                  <a:pt x="16208" y="19486"/>
                  <a:pt x="16197" y="19497"/>
                  <a:pt x="16193" y="19509"/>
                </a:cubicBezTo>
                <a:cubicBezTo>
                  <a:pt x="16183" y="19540"/>
                  <a:pt x="16158" y="19544"/>
                  <a:pt x="16137" y="19521"/>
                </a:cubicBezTo>
                <a:cubicBezTo>
                  <a:pt x="16110" y="19490"/>
                  <a:pt x="16089" y="19472"/>
                  <a:pt x="16073" y="19470"/>
                </a:cubicBezTo>
                <a:close/>
                <a:moveTo>
                  <a:pt x="17562" y="19471"/>
                </a:moveTo>
                <a:cubicBezTo>
                  <a:pt x="17550" y="19475"/>
                  <a:pt x="17538" y="19479"/>
                  <a:pt x="17526" y="19489"/>
                </a:cubicBezTo>
                <a:cubicBezTo>
                  <a:pt x="17501" y="19529"/>
                  <a:pt x="17498" y="19660"/>
                  <a:pt x="17498" y="20086"/>
                </a:cubicBezTo>
                <a:cubicBezTo>
                  <a:pt x="17498" y="20658"/>
                  <a:pt x="17502" y="20701"/>
                  <a:pt x="17561" y="20701"/>
                </a:cubicBezTo>
                <a:lnTo>
                  <a:pt x="17562" y="20701"/>
                </a:lnTo>
                <a:cubicBezTo>
                  <a:pt x="17563" y="20701"/>
                  <a:pt x="17563" y="20701"/>
                  <a:pt x="17563" y="20701"/>
                </a:cubicBezTo>
                <a:cubicBezTo>
                  <a:pt x="17622" y="20701"/>
                  <a:pt x="17627" y="20658"/>
                  <a:pt x="17627" y="20086"/>
                </a:cubicBezTo>
                <a:cubicBezTo>
                  <a:pt x="17627" y="20082"/>
                  <a:pt x="17627" y="20083"/>
                  <a:pt x="17627" y="20079"/>
                </a:cubicBezTo>
                <a:cubicBezTo>
                  <a:pt x="17627" y="19518"/>
                  <a:pt x="17622" y="19472"/>
                  <a:pt x="17563" y="19471"/>
                </a:cubicBezTo>
                <a:cubicBezTo>
                  <a:pt x="17563" y="19472"/>
                  <a:pt x="17563" y="19471"/>
                  <a:pt x="17562" y="19471"/>
                </a:cubicBezTo>
                <a:close/>
                <a:moveTo>
                  <a:pt x="17980" y="19471"/>
                </a:moveTo>
                <a:cubicBezTo>
                  <a:pt x="17920" y="19471"/>
                  <a:pt x="17916" y="19509"/>
                  <a:pt x="17916" y="20086"/>
                </a:cubicBezTo>
                <a:cubicBezTo>
                  <a:pt x="17916" y="20515"/>
                  <a:pt x="17919" y="20646"/>
                  <a:pt x="17945" y="20685"/>
                </a:cubicBezTo>
                <a:cubicBezTo>
                  <a:pt x="17957" y="20693"/>
                  <a:pt x="17968" y="20701"/>
                  <a:pt x="17980" y="20701"/>
                </a:cubicBezTo>
                <a:cubicBezTo>
                  <a:pt x="17981" y="20701"/>
                  <a:pt x="17981" y="20701"/>
                  <a:pt x="17981" y="20701"/>
                </a:cubicBezTo>
                <a:cubicBezTo>
                  <a:pt x="17996" y="20701"/>
                  <a:pt x="18007" y="20699"/>
                  <a:pt x="18016" y="20687"/>
                </a:cubicBezTo>
                <a:cubicBezTo>
                  <a:pt x="18043" y="20649"/>
                  <a:pt x="18045" y="20519"/>
                  <a:pt x="18045" y="20089"/>
                </a:cubicBezTo>
                <a:lnTo>
                  <a:pt x="18045" y="20086"/>
                </a:lnTo>
                <a:cubicBezTo>
                  <a:pt x="18045" y="19509"/>
                  <a:pt x="18041" y="19471"/>
                  <a:pt x="17980" y="19471"/>
                </a:cubicBezTo>
                <a:close/>
                <a:moveTo>
                  <a:pt x="7623" y="19473"/>
                </a:moveTo>
                <a:lnTo>
                  <a:pt x="7623" y="20084"/>
                </a:lnTo>
                <a:lnTo>
                  <a:pt x="7623" y="20106"/>
                </a:lnTo>
                <a:lnTo>
                  <a:pt x="7623" y="20712"/>
                </a:lnTo>
                <a:lnTo>
                  <a:pt x="7648" y="20712"/>
                </a:lnTo>
                <a:lnTo>
                  <a:pt x="7705" y="20644"/>
                </a:lnTo>
                <a:cubicBezTo>
                  <a:pt x="7771" y="20565"/>
                  <a:pt x="7789" y="20563"/>
                  <a:pt x="7803" y="20628"/>
                </a:cubicBezTo>
                <a:cubicBezTo>
                  <a:pt x="7815" y="20687"/>
                  <a:pt x="7910" y="20703"/>
                  <a:pt x="8171" y="20701"/>
                </a:cubicBezTo>
                <a:cubicBezTo>
                  <a:pt x="8395" y="20695"/>
                  <a:pt x="8581" y="20680"/>
                  <a:pt x="8588" y="20662"/>
                </a:cubicBezTo>
                <a:lnTo>
                  <a:pt x="8588" y="20073"/>
                </a:lnTo>
                <a:lnTo>
                  <a:pt x="8588" y="19703"/>
                </a:lnTo>
                <a:lnTo>
                  <a:pt x="8584" y="19473"/>
                </a:lnTo>
                <a:lnTo>
                  <a:pt x="8554" y="19473"/>
                </a:lnTo>
                <a:lnTo>
                  <a:pt x="8511" y="19502"/>
                </a:lnTo>
                <a:cubicBezTo>
                  <a:pt x="8468" y="19531"/>
                  <a:pt x="8425" y="19536"/>
                  <a:pt x="8413" y="19514"/>
                </a:cubicBezTo>
                <a:cubicBezTo>
                  <a:pt x="8401" y="19492"/>
                  <a:pt x="8217" y="19474"/>
                  <a:pt x="8006" y="19473"/>
                </a:cubicBezTo>
                <a:lnTo>
                  <a:pt x="7623" y="19473"/>
                </a:lnTo>
                <a:close/>
                <a:moveTo>
                  <a:pt x="9969" y="19473"/>
                </a:moveTo>
                <a:cubicBezTo>
                  <a:pt x="9916" y="19479"/>
                  <a:pt x="9884" y="19487"/>
                  <a:pt x="9859" y="19498"/>
                </a:cubicBezTo>
                <a:lnTo>
                  <a:pt x="9866" y="20048"/>
                </a:lnTo>
                <a:cubicBezTo>
                  <a:pt x="9870" y="20363"/>
                  <a:pt x="9873" y="20625"/>
                  <a:pt x="9874" y="20660"/>
                </a:cubicBezTo>
                <a:cubicBezTo>
                  <a:pt x="9889" y="20669"/>
                  <a:pt x="9910" y="20676"/>
                  <a:pt x="9947" y="20682"/>
                </a:cubicBezTo>
                <a:cubicBezTo>
                  <a:pt x="9963" y="20673"/>
                  <a:pt x="9978" y="20669"/>
                  <a:pt x="9994" y="20652"/>
                </a:cubicBezTo>
                <a:cubicBezTo>
                  <a:pt x="10014" y="20628"/>
                  <a:pt x="10039" y="20632"/>
                  <a:pt x="10049" y="20660"/>
                </a:cubicBezTo>
                <a:cubicBezTo>
                  <a:pt x="10063" y="20702"/>
                  <a:pt x="10272" y="20707"/>
                  <a:pt x="10325" y="20666"/>
                </a:cubicBezTo>
                <a:cubicBezTo>
                  <a:pt x="10334" y="20660"/>
                  <a:pt x="10352" y="20658"/>
                  <a:pt x="10365" y="20662"/>
                </a:cubicBezTo>
                <a:cubicBezTo>
                  <a:pt x="10378" y="20665"/>
                  <a:pt x="10390" y="20417"/>
                  <a:pt x="10390" y="20111"/>
                </a:cubicBezTo>
                <a:cubicBezTo>
                  <a:pt x="10390" y="20101"/>
                  <a:pt x="10390" y="20100"/>
                  <a:pt x="10390" y="20090"/>
                </a:cubicBezTo>
                <a:cubicBezTo>
                  <a:pt x="10389" y="19750"/>
                  <a:pt x="10378" y="19569"/>
                  <a:pt x="10357" y="19592"/>
                </a:cubicBezTo>
                <a:cubicBezTo>
                  <a:pt x="10339" y="19612"/>
                  <a:pt x="10317" y="19590"/>
                  <a:pt x="10307" y="19546"/>
                </a:cubicBezTo>
                <a:cubicBezTo>
                  <a:pt x="10290" y="19465"/>
                  <a:pt x="10184" y="19448"/>
                  <a:pt x="10144" y="19521"/>
                </a:cubicBezTo>
                <a:cubicBezTo>
                  <a:pt x="10132" y="19542"/>
                  <a:pt x="10108" y="19541"/>
                  <a:pt x="10088" y="19519"/>
                </a:cubicBezTo>
                <a:cubicBezTo>
                  <a:pt x="10070" y="19499"/>
                  <a:pt x="10017" y="19481"/>
                  <a:pt x="9969" y="19473"/>
                </a:cubicBezTo>
                <a:close/>
                <a:moveTo>
                  <a:pt x="11779" y="19473"/>
                </a:moveTo>
                <a:lnTo>
                  <a:pt x="11650" y="19481"/>
                </a:lnTo>
                <a:cubicBezTo>
                  <a:pt x="11532" y="19487"/>
                  <a:pt x="11427" y="19496"/>
                  <a:pt x="11419" y="19503"/>
                </a:cubicBezTo>
                <a:cubicBezTo>
                  <a:pt x="11410" y="19511"/>
                  <a:pt x="11392" y="19515"/>
                  <a:pt x="11378" y="19511"/>
                </a:cubicBezTo>
                <a:cubicBezTo>
                  <a:pt x="11365" y="19507"/>
                  <a:pt x="11355" y="19773"/>
                  <a:pt x="11355" y="20101"/>
                </a:cubicBezTo>
                <a:lnTo>
                  <a:pt x="11355" y="20456"/>
                </a:lnTo>
                <a:lnTo>
                  <a:pt x="11358" y="20698"/>
                </a:lnTo>
                <a:lnTo>
                  <a:pt x="11578" y="20703"/>
                </a:lnTo>
                <a:lnTo>
                  <a:pt x="11823" y="20701"/>
                </a:lnTo>
                <a:lnTo>
                  <a:pt x="11885" y="20701"/>
                </a:lnTo>
                <a:lnTo>
                  <a:pt x="11875" y="20090"/>
                </a:lnTo>
                <a:lnTo>
                  <a:pt x="11865" y="19481"/>
                </a:lnTo>
                <a:cubicBezTo>
                  <a:pt x="11837" y="19479"/>
                  <a:pt x="11815" y="19474"/>
                  <a:pt x="11779" y="19473"/>
                </a:cubicBezTo>
                <a:close/>
                <a:moveTo>
                  <a:pt x="6240" y="19475"/>
                </a:moveTo>
                <a:lnTo>
                  <a:pt x="6240" y="20073"/>
                </a:lnTo>
                <a:lnTo>
                  <a:pt x="6240" y="20086"/>
                </a:lnTo>
                <a:lnTo>
                  <a:pt x="6240" y="20700"/>
                </a:lnTo>
                <a:lnTo>
                  <a:pt x="6353" y="20703"/>
                </a:lnTo>
                <a:lnTo>
                  <a:pt x="6466" y="20706"/>
                </a:lnTo>
                <a:lnTo>
                  <a:pt x="6466" y="20090"/>
                </a:lnTo>
                <a:lnTo>
                  <a:pt x="6466" y="20089"/>
                </a:lnTo>
                <a:lnTo>
                  <a:pt x="6466" y="19475"/>
                </a:lnTo>
                <a:lnTo>
                  <a:pt x="6353" y="19475"/>
                </a:lnTo>
                <a:lnTo>
                  <a:pt x="6240" y="19475"/>
                </a:lnTo>
                <a:close/>
                <a:moveTo>
                  <a:pt x="16542" y="19481"/>
                </a:moveTo>
                <a:cubicBezTo>
                  <a:pt x="16523" y="19478"/>
                  <a:pt x="16505" y="19479"/>
                  <a:pt x="16488" y="19484"/>
                </a:cubicBezTo>
                <a:cubicBezTo>
                  <a:pt x="16480" y="19486"/>
                  <a:pt x="16475" y="19493"/>
                  <a:pt x="16468" y="19497"/>
                </a:cubicBezTo>
                <a:cubicBezTo>
                  <a:pt x="16443" y="19531"/>
                  <a:pt x="16438" y="19643"/>
                  <a:pt x="16431" y="20002"/>
                </a:cubicBezTo>
                <a:cubicBezTo>
                  <a:pt x="16425" y="20297"/>
                  <a:pt x="16424" y="20577"/>
                  <a:pt x="16429" y="20624"/>
                </a:cubicBezTo>
                <a:cubicBezTo>
                  <a:pt x="16432" y="20650"/>
                  <a:pt x="16449" y="20667"/>
                  <a:pt x="16470" y="20679"/>
                </a:cubicBezTo>
                <a:cubicBezTo>
                  <a:pt x="16507" y="20676"/>
                  <a:pt x="16576" y="20672"/>
                  <a:pt x="16584" y="20669"/>
                </a:cubicBezTo>
                <a:cubicBezTo>
                  <a:pt x="16588" y="20667"/>
                  <a:pt x="16593" y="20669"/>
                  <a:pt x="16597" y="20666"/>
                </a:cubicBezTo>
                <a:cubicBezTo>
                  <a:pt x="16606" y="20660"/>
                  <a:pt x="16624" y="20658"/>
                  <a:pt x="16637" y="20662"/>
                </a:cubicBezTo>
                <a:cubicBezTo>
                  <a:pt x="16651" y="20665"/>
                  <a:pt x="16662" y="20406"/>
                  <a:pt x="16662" y="20086"/>
                </a:cubicBezTo>
                <a:cubicBezTo>
                  <a:pt x="16662" y="19765"/>
                  <a:pt x="16651" y="19507"/>
                  <a:pt x="16637" y="19511"/>
                </a:cubicBezTo>
                <a:cubicBezTo>
                  <a:pt x="16624" y="19515"/>
                  <a:pt x="16606" y="19513"/>
                  <a:pt x="16597" y="19506"/>
                </a:cubicBezTo>
                <a:cubicBezTo>
                  <a:pt x="16579" y="19493"/>
                  <a:pt x="16561" y="19484"/>
                  <a:pt x="16542" y="19481"/>
                </a:cubicBezTo>
                <a:close/>
                <a:moveTo>
                  <a:pt x="20639" y="19490"/>
                </a:moveTo>
                <a:cubicBezTo>
                  <a:pt x="20612" y="19460"/>
                  <a:pt x="20597" y="19607"/>
                  <a:pt x="20585" y="20016"/>
                </a:cubicBezTo>
                <a:cubicBezTo>
                  <a:pt x="20576" y="20319"/>
                  <a:pt x="20573" y="20583"/>
                  <a:pt x="20579" y="20631"/>
                </a:cubicBezTo>
                <a:cubicBezTo>
                  <a:pt x="20598" y="20660"/>
                  <a:pt x="20625" y="20679"/>
                  <a:pt x="20657" y="20688"/>
                </a:cubicBezTo>
                <a:cubicBezTo>
                  <a:pt x="20689" y="20658"/>
                  <a:pt x="20694" y="20545"/>
                  <a:pt x="20686" y="20109"/>
                </a:cubicBezTo>
                <a:cubicBezTo>
                  <a:pt x="20680" y="19752"/>
                  <a:pt x="20662" y="19517"/>
                  <a:pt x="20639" y="19490"/>
                </a:cubicBezTo>
                <a:close/>
                <a:moveTo>
                  <a:pt x="18900" y="19731"/>
                </a:moveTo>
                <a:cubicBezTo>
                  <a:pt x="18899" y="19723"/>
                  <a:pt x="18898" y="19735"/>
                  <a:pt x="18897" y="19763"/>
                </a:cubicBezTo>
                <a:cubicBezTo>
                  <a:pt x="18895" y="19831"/>
                  <a:pt x="18893" y="19926"/>
                  <a:pt x="18893" y="20086"/>
                </a:cubicBezTo>
                <a:cubicBezTo>
                  <a:pt x="18893" y="20093"/>
                  <a:pt x="18893" y="20094"/>
                  <a:pt x="18893" y="20101"/>
                </a:cubicBezTo>
                <a:cubicBezTo>
                  <a:pt x="18893" y="20108"/>
                  <a:pt x="18893" y="20108"/>
                  <a:pt x="18893" y="20116"/>
                </a:cubicBezTo>
                <a:cubicBezTo>
                  <a:pt x="18893" y="20278"/>
                  <a:pt x="18895" y="20405"/>
                  <a:pt x="18897" y="20461"/>
                </a:cubicBezTo>
                <a:cubicBezTo>
                  <a:pt x="18899" y="20521"/>
                  <a:pt x="18902" y="20513"/>
                  <a:pt x="18905" y="20421"/>
                </a:cubicBezTo>
                <a:cubicBezTo>
                  <a:pt x="18911" y="20253"/>
                  <a:pt x="18910" y="19997"/>
                  <a:pt x="18905" y="19812"/>
                </a:cubicBezTo>
                <a:cubicBezTo>
                  <a:pt x="18904" y="19765"/>
                  <a:pt x="18901" y="19739"/>
                  <a:pt x="18900" y="19731"/>
                </a:cubicBezTo>
                <a:close/>
                <a:moveTo>
                  <a:pt x="6353" y="20959"/>
                </a:moveTo>
                <a:cubicBezTo>
                  <a:pt x="6324" y="20959"/>
                  <a:pt x="6310" y="20986"/>
                  <a:pt x="6321" y="21018"/>
                </a:cubicBezTo>
                <a:cubicBezTo>
                  <a:pt x="6331" y="21050"/>
                  <a:pt x="6346" y="21076"/>
                  <a:pt x="6353" y="21076"/>
                </a:cubicBezTo>
                <a:cubicBezTo>
                  <a:pt x="6360" y="21076"/>
                  <a:pt x="6374" y="21050"/>
                  <a:pt x="6385" y="21018"/>
                </a:cubicBezTo>
                <a:cubicBezTo>
                  <a:pt x="6396" y="20986"/>
                  <a:pt x="6382" y="20959"/>
                  <a:pt x="6353" y="20959"/>
                </a:cubicBezTo>
                <a:close/>
                <a:moveTo>
                  <a:pt x="7276" y="21022"/>
                </a:moveTo>
                <a:cubicBezTo>
                  <a:pt x="7251" y="21037"/>
                  <a:pt x="7238" y="21105"/>
                  <a:pt x="7238" y="21222"/>
                </a:cubicBezTo>
                <a:cubicBezTo>
                  <a:pt x="7238" y="21310"/>
                  <a:pt x="7241" y="21362"/>
                  <a:pt x="7252" y="21391"/>
                </a:cubicBezTo>
                <a:cubicBezTo>
                  <a:pt x="7257" y="21406"/>
                  <a:pt x="7264" y="21413"/>
                  <a:pt x="7274" y="21418"/>
                </a:cubicBezTo>
                <a:cubicBezTo>
                  <a:pt x="7285" y="21423"/>
                  <a:pt x="7298" y="21426"/>
                  <a:pt x="7316" y="21426"/>
                </a:cubicBezTo>
                <a:cubicBezTo>
                  <a:pt x="7359" y="21426"/>
                  <a:pt x="7404" y="21396"/>
                  <a:pt x="7416" y="21361"/>
                </a:cubicBezTo>
                <a:cubicBezTo>
                  <a:pt x="7432" y="21315"/>
                  <a:pt x="7448" y="21315"/>
                  <a:pt x="7473" y="21361"/>
                </a:cubicBezTo>
                <a:cubicBezTo>
                  <a:pt x="7532" y="21468"/>
                  <a:pt x="7591" y="21431"/>
                  <a:pt x="7591" y="21288"/>
                </a:cubicBezTo>
                <a:cubicBezTo>
                  <a:pt x="7591" y="21101"/>
                  <a:pt x="7558" y="21059"/>
                  <a:pt x="7495" y="21163"/>
                </a:cubicBezTo>
                <a:cubicBezTo>
                  <a:pt x="7447" y="21242"/>
                  <a:pt x="7434" y="21240"/>
                  <a:pt x="7382" y="21135"/>
                </a:cubicBezTo>
                <a:cubicBezTo>
                  <a:pt x="7337" y="21045"/>
                  <a:pt x="7301" y="21007"/>
                  <a:pt x="7276" y="21022"/>
                </a:cubicBezTo>
                <a:close/>
                <a:moveTo>
                  <a:pt x="6627" y="21046"/>
                </a:moveTo>
                <a:cubicBezTo>
                  <a:pt x="6617" y="21057"/>
                  <a:pt x="6614" y="21077"/>
                  <a:pt x="6608" y="21095"/>
                </a:cubicBezTo>
                <a:cubicBezTo>
                  <a:pt x="6607" y="21109"/>
                  <a:pt x="6606" y="21125"/>
                  <a:pt x="6611" y="21138"/>
                </a:cubicBezTo>
                <a:cubicBezTo>
                  <a:pt x="6622" y="21170"/>
                  <a:pt x="6630" y="21175"/>
                  <a:pt x="6638" y="21177"/>
                </a:cubicBezTo>
                <a:cubicBezTo>
                  <a:pt x="6641" y="21173"/>
                  <a:pt x="6646" y="21172"/>
                  <a:pt x="6648" y="21165"/>
                </a:cubicBezTo>
                <a:cubicBezTo>
                  <a:pt x="6648" y="21165"/>
                  <a:pt x="6649" y="21165"/>
                  <a:pt x="6649" y="21165"/>
                </a:cubicBezTo>
                <a:cubicBezTo>
                  <a:pt x="6655" y="21148"/>
                  <a:pt x="6658" y="21126"/>
                  <a:pt x="6658" y="21102"/>
                </a:cubicBezTo>
                <a:cubicBezTo>
                  <a:pt x="6658" y="21077"/>
                  <a:pt x="6654" y="21059"/>
                  <a:pt x="6648" y="21049"/>
                </a:cubicBezTo>
                <a:cubicBezTo>
                  <a:pt x="6643" y="21040"/>
                  <a:pt x="6635" y="21037"/>
                  <a:pt x="6627" y="21046"/>
                </a:cubicBezTo>
                <a:close/>
                <a:moveTo>
                  <a:pt x="6798" y="21111"/>
                </a:moveTo>
                <a:cubicBezTo>
                  <a:pt x="6789" y="21119"/>
                  <a:pt x="6781" y="21128"/>
                  <a:pt x="6767" y="21163"/>
                </a:cubicBezTo>
                <a:cubicBezTo>
                  <a:pt x="6766" y="21167"/>
                  <a:pt x="6765" y="21173"/>
                  <a:pt x="6763" y="21177"/>
                </a:cubicBezTo>
                <a:cubicBezTo>
                  <a:pt x="6758" y="21206"/>
                  <a:pt x="6755" y="21241"/>
                  <a:pt x="6755" y="21283"/>
                </a:cubicBezTo>
                <a:cubicBezTo>
                  <a:pt x="6755" y="21358"/>
                  <a:pt x="6771" y="21405"/>
                  <a:pt x="6793" y="21416"/>
                </a:cubicBezTo>
                <a:cubicBezTo>
                  <a:pt x="6797" y="21418"/>
                  <a:pt x="6800" y="21422"/>
                  <a:pt x="6804" y="21423"/>
                </a:cubicBezTo>
                <a:cubicBezTo>
                  <a:pt x="6816" y="21422"/>
                  <a:pt x="6826" y="21416"/>
                  <a:pt x="6835" y="21407"/>
                </a:cubicBezTo>
                <a:cubicBezTo>
                  <a:pt x="6836" y="21406"/>
                  <a:pt x="6837" y="21407"/>
                  <a:pt x="6838" y="21405"/>
                </a:cubicBezTo>
                <a:cubicBezTo>
                  <a:pt x="6868" y="21366"/>
                  <a:pt x="6873" y="21273"/>
                  <a:pt x="6845" y="21176"/>
                </a:cubicBezTo>
                <a:cubicBezTo>
                  <a:pt x="6830" y="21122"/>
                  <a:pt x="6813" y="21108"/>
                  <a:pt x="6798" y="21111"/>
                </a:cubicBezTo>
                <a:close/>
                <a:moveTo>
                  <a:pt x="7094" y="21136"/>
                </a:moveTo>
                <a:cubicBezTo>
                  <a:pt x="7077" y="21136"/>
                  <a:pt x="7060" y="21182"/>
                  <a:pt x="7053" y="21277"/>
                </a:cubicBezTo>
                <a:cubicBezTo>
                  <a:pt x="7049" y="21329"/>
                  <a:pt x="7050" y="21367"/>
                  <a:pt x="7057" y="21391"/>
                </a:cubicBezTo>
                <a:cubicBezTo>
                  <a:pt x="7063" y="21415"/>
                  <a:pt x="7075" y="21426"/>
                  <a:pt x="7093" y="21426"/>
                </a:cubicBezTo>
                <a:cubicBezTo>
                  <a:pt x="7130" y="21426"/>
                  <a:pt x="7142" y="21381"/>
                  <a:pt x="7135" y="21277"/>
                </a:cubicBezTo>
                <a:cubicBezTo>
                  <a:pt x="7128" y="21182"/>
                  <a:pt x="7111" y="21136"/>
                  <a:pt x="7094" y="21136"/>
                </a:cubicBezTo>
                <a:close/>
                <a:moveTo>
                  <a:pt x="6544" y="21163"/>
                </a:moveTo>
                <a:cubicBezTo>
                  <a:pt x="6540" y="21156"/>
                  <a:pt x="6529" y="21168"/>
                  <a:pt x="6510" y="21196"/>
                </a:cubicBezTo>
                <a:cubicBezTo>
                  <a:pt x="6485" y="21234"/>
                  <a:pt x="6466" y="21289"/>
                  <a:pt x="6466" y="21317"/>
                </a:cubicBezTo>
                <a:cubicBezTo>
                  <a:pt x="6466" y="21418"/>
                  <a:pt x="6523" y="21364"/>
                  <a:pt x="6540" y="21247"/>
                </a:cubicBezTo>
                <a:cubicBezTo>
                  <a:pt x="6547" y="21198"/>
                  <a:pt x="6549" y="21171"/>
                  <a:pt x="6544" y="2116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5887423" y="8331200"/>
            <a:ext cx="122995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Grazie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Office PowerPoint</Application>
  <PresentationFormat>Personalizzato</PresentationFormat>
  <Paragraphs>40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Didot</vt:lpstr>
      <vt:lpstr>Helvetica</vt:lpstr>
      <vt:lpstr>Helvetica Neue</vt:lpstr>
      <vt:lpstr>Palatino</vt:lpstr>
      <vt:lpstr>Times</vt:lpstr>
      <vt:lpstr>Zapf Dingbats</vt:lpstr>
      <vt:lpstr>Editorial</vt:lpstr>
      <vt:lpstr>DATA INTEGRATION</vt:lpstr>
      <vt:lpstr>Fonti e strutture differenti</vt:lpstr>
      <vt:lpstr>TENTATIVI</vt:lpstr>
      <vt:lpstr>VANTAGGI</vt:lpstr>
      <vt:lpstr>MI</vt:lpstr>
      <vt:lpstr>Presentazione standard di PowerPoint</vt:lpstr>
      <vt:lpstr>Presentazione standard di PowerPoint</vt:lpstr>
      <vt:lpstr>Futuro</vt:lpstr>
      <vt:lpstr>STANDARD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INTEGRATION</dc:title>
  <cp:lastModifiedBy>tecnomedit</cp:lastModifiedBy>
  <cp:revision>1</cp:revision>
  <dcterms:modified xsi:type="dcterms:W3CDTF">2016-10-06T08:46:25Z</dcterms:modified>
</cp:coreProperties>
</file>